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92" r:id="rId3"/>
    <p:sldId id="286" r:id="rId4"/>
    <p:sldId id="287" r:id="rId5"/>
    <p:sldId id="285" r:id="rId6"/>
    <p:sldId id="288" r:id="rId7"/>
    <p:sldId id="28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0" r:id="rId16"/>
    <p:sldId id="291" r:id="rId17"/>
    <p:sldId id="276" r:id="rId18"/>
    <p:sldId id="268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MetricHPE" panose="020B0503030202060203" pitchFamily="34" charset="0"/>
      <p:regular r:id="rId27"/>
      <p:bold r:id="rId28"/>
      <p:italic r:id="rId29"/>
      <p:boldItalic r:id="rId30"/>
    </p:embeddedFont>
    <p:embeddedFont>
      <p:font typeface="MetricHPE Black" panose="020B0803030202060203" pitchFamily="34" charset="0"/>
      <p:bold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5CB86C4-1AD9-4D56-A689-AEC7780B6B9A}">
          <p14:sldIdLst>
            <p14:sldId id="267"/>
            <p14:sldId id="292"/>
            <p14:sldId id="286"/>
            <p14:sldId id="287"/>
            <p14:sldId id="285"/>
            <p14:sldId id="288"/>
            <p14:sldId id="289"/>
            <p14:sldId id="278"/>
            <p14:sldId id="279"/>
            <p14:sldId id="280"/>
            <p14:sldId id="281"/>
            <p14:sldId id="282"/>
            <p14:sldId id="283"/>
            <p14:sldId id="284"/>
            <p14:sldId id="290"/>
            <p14:sldId id="291"/>
            <p14:sldId id="276"/>
            <p14:sldId id="268"/>
          </p14:sldIdLst>
        </p14:section>
        <p14:section name="Resources" id="{DC398CB1-460E-46AC-9B81-3D854D885AE1}">
          <p14:sldIdLst/>
        </p14:section>
        <p14:section name="Legal Guidelines" id="{2DC185DB-DE00-4D13-B073-E8BFB8595D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4" orient="horz" pos="3840" userDrawn="1">
          <p15:clr>
            <a:srgbClr val="A4A3A4"/>
          </p15:clr>
        </p15:guide>
        <p15:guide id="5" pos="3864" userDrawn="1">
          <p15:clr>
            <a:srgbClr val="A4A3A4"/>
          </p15:clr>
        </p15:guide>
        <p15:guide id="7" pos="7287" userDrawn="1">
          <p15:clr>
            <a:srgbClr val="A4A3A4"/>
          </p15:clr>
        </p15:guide>
        <p15:guide id="8" orient="horz" pos="958" userDrawn="1">
          <p15:clr>
            <a:srgbClr val="A4A3A4"/>
          </p15:clr>
        </p15:guide>
        <p15:guide id="9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982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dk1"/>
            </a:lnRef>
          </a:top>
          <a:bottom>
            <a:lnRef idx="1">
              <a:schemeClr val="dk1"/>
            </a:lnRef>
          </a:bottom>
        </a:tcBdr>
      </a:tcStyle>
    </a:band1H>
    <a:band1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1V>
    <a:band2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Ref idx="1">
          <a:schemeClr val="dk1">
            <a:tint val="80000"/>
          </a:schemeClr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>
        <p:guide orient="horz" pos="2183"/>
        <p:guide orient="horz" pos="3840"/>
        <p:guide pos="3864"/>
        <p:guide pos="7287"/>
        <p:guide orient="horz" pos="958"/>
        <p:guide orient="horz" pos="1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27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607DF-40EA-40CD-9082-81D4C564C085}" type="doc">
      <dgm:prSet loTypeId="urn:microsoft.com/office/officeart/2008/layout/BubblePictureList" loCatId="picture" qsTypeId="urn:microsoft.com/office/officeart/2005/8/quickstyle/simple5" qsCatId="simple" csTypeId="urn:microsoft.com/office/officeart/2005/8/colors/colorful5" csCatId="colorful" phldr="1"/>
      <dgm:spPr/>
    </dgm:pt>
    <dgm:pt modelId="{5DB0CE8A-912F-4E1E-88CC-2827AC513F77}">
      <dgm:prSet phldrT="[Text]"/>
      <dgm:spPr/>
      <dgm:t>
        <a:bodyPr/>
        <a:lstStyle/>
        <a:p>
          <a:r>
            <a:rPr lang="en-GB" dirty="0"/>
            <a:t>Superconducting qubits</a:t>
          </a:r>
        </a:p>
      </dgm:t>
    </dgm:pt>
    <dgm:pt modelId="{9A44365D-136E-49D7-A078-56B20956CF7C}" type="parTrans" cxnId="{1FDF0A2B-5220-40D5-BC70-BB53C6188161}">
      <dgm:prSet/>
      <dgm:spPr/>
      <dgm:t>
        <a:bodyPr/>
        <a:lstStyle/>
        <a:p>
          <a:endParaRPr lang="en-GB"/>
        </a:p>
      </dgm:t>
    </dgm:pt>
    <dgm:pt modelId="{3B0E2C4E-3659-4CFA-BD91-95F31983F69F}" type="sibTrans" cxnId="{1FDF0A2B-5220-40D5-BC70-BB53C618816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GB"/>
        </a:p>
      </dgm:t>
    </dgm:pt>
    <dgm:pt modelId="{88A1BAEA-EB78-4F33-A141-5A800900B4AD}">
      <dgm:prSet phldrT="[Text]"/>
      <dgm:spPr/>
      <dgm:t>
        <a:bodyPr/>
        <a:lstStyle/>
        <a:p>
          <a:r>
            <a:rPr lang="en-GB" dirty="0"/>
            <a:t>Trapped ions</a:t>
          </a:r>
        </a:p>
      </dgm:t>
    </dgm:pt>
    <dgm:pt modelId="{1BAC7C99-B091-496A-8AB9-427F942BE7A6}" type="parTrans" cxnId="{A74D1B06-619F-4AF1-A60A-1EF7FDD2565C}">
      <dgm:prSet/>
      <dgm:spPr/>
      <dgm:t>
        <a:bodyPr/>
        <a:lstStyle/>
        <a:p>
          <a:endParaRPr lang="en-GB"/>
        </a:p>
      </dgm:t>
    </dgm:pt>
    <dgm:pt modelId="{981F5643-9912-4286-AF4F-48EDD19A2991}" type="sibTrans" cxnId="{A74D1B06-619F-4AF1-A60A-1EF7FDD2565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GB"/>
        </a:p>
      </dgm:t>
    </dgm:pt>
    <dgm:pt modelId="{BC17EAC1-BEEE-4039-B099-F51AD0F53055}">
      <dgm:prSet phldrT="[Text]"/>
      <dgm:spPr/>
      <dgm:t>
        <a:bodyPr/>
        <a:lstStyle/>
        <a:p>
          <a:r>
            <a:rPr lang="en-GB" dirty="0"/>
            <a:t>Quantum dots</a:t>
          </a:r>
        </a:p>
      </dgm:t>
    </dgm:pt>
    <dgm:pt modelId="{3E2A2637-0073-4926-B3A7-BB8AD6B5DBAD}" type="parTrans" cxnId="{1218E1CE-B85A-400C-AC71-03916DA3E9A7}">
      <dgm:prSet/>
      <dgm:spPr/>
      <dgm:t>
        <a:bodyPr/>
        <a:lstStyle/>
        <a:p>
          <a:endParaRPr lang="en-GB"/>
        </a:p>
      </dgm:t>
    </dgm:pt>
    <dgm:pt modelId="{837E4E97-788A-4C60-A8B1-5CCCF0092240}" type="sibTrans" cxnId="{1218E1CE-B85A-400C-AC71-03916DA3E9A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8C7EC117-C8FE-4F92-9FE7-8E0B6FB4A4F7}">
      <dgm:prSet phldrT="[Text]"/>
      <dgm:spPr/>
      <dgm:t>
        <a:bodyPr/>
        <a:lstStyle/>
        <a:p>
          <a:r>
            <a:rPr lang="en-GB" dirty="0"/>
            <a:t>Topological qubits</a:t>
          </a:r>
        </a:p>
      </dgm:t>
    </dgm:pt>
    <dgm:pt modelId="{790C133F-6820-4EB9-8643-20D36647B6A2}" type="parTrans" cxnId="{B21CA155-A698-46D5-8D42-7E3CF6AE1B98}">
      <dgm:prSet/>
      <dgm:spPr/>
      <dgm:t>
        <a:bodyPr/>
        <a:lstStyle/>
        <a:p>
          <a:endParaRPr lang="en-GB"/>
        </a:p>
      </dgm:t>
    </dgm:pt>
    <dgm:pt modelId="{29E57AAC-BBF5-46B1-A3A5-2F7185CB5CF1}" type="sibTrans" cxnId="{B21CA155-A698-46D5-8D42-7E3CF6AE1B98}">
      <dgm:prSet/>
      <dgm:spPr>
        <a:blipFill>
          <a:blip xmlns:r="http://schemas.openxmlformats.org/officeDocument/2006/relationships" r:embed="rId4"/>
          <a:srcRect/>
          <a:stretch>
            <a:fillRect t="-12000" b="-12000"/>
          </a:stretch>
        </a:blipFill>
      </dgm:spPr>
      <dgm:t>
        <a:bodyPr/>
        <a:lstStyle/>
        <a:p>
          <a:endParaRPr lang="en-GB"/>
        </a:p>
      </dgm:t>
    </dgm:pt>
    <dgm:pt modelId="{62859DDE-AF05-4B4F-AA8C-2F20D174155B}">
      <dgm:prSet phldrT="[Text]"/>
      <dgm:spPr/>
      <dgm:t>
        <a:bodyPr/>
        <a:lstStyle/>
        <a:p>
          <a:r>
            <a:rPr lang="en-GB" dirty="0"/>
            <a:t>Rydberg atoms</a:t>
          </a:r>
        </a:p>
      </dgm:t>
    </dgm:pt>
    <dgm:pt modelId="{4B65E35B-1127-47B5-8698-3D8E28CE2B4E}" type="parTrans" cxnId="{CF4B91B6-4CFD-4057-A93E-836770BCC270}">
      <dgm:prSet/>
      <dgm:spPr/>
      <dgm:t>
        <a:bodyPr/>
        <a:lstStyle/>
        <a:p>
          <a:endParaRPr lang="en-GB"/>
        </a:p>
      </dgm:t>
    </dgm:pt>
    <dgm:pt modelId="{6EBECE2B-1D3E-4BA0-972D-0570B0956937}" type="sibTrans" cxnId="{CF4B91B6-4CFD-4057-A93E-836770BCC270}">
      <dgm:prSet/>
      <dgm:spPr>
        <a:blipFill>
          <a:blip xmlns:r="http://schemas.openxmlformats.org/officeDocument/2006/relationships" r:embed="rId5"/>
          <a:srcRect/>
          <a:stretch>
            <a:fillRect l="-12000" r="-12000"/>
          </a:stretch>
        </a:blipFill>
      </dgm:spPr>
      <dgm:t>
        <a:bodyPr/>
        <a:lstStyle/>
        <a:p>
          <a:endParaRPr lang="en-GB"/>
        </a:p>
      </dgm:t>
    </dgm:pt>
    <dgm:pt modelId="{0A764C57-0B6E-402E-9AB2-7357915EC27C}">
      <dgm:prSet phldrT="[Text]"/>
      <dgm:spPr/>
      <dgm:t>
        <a:bodyPr/>
        <a:lstStyle/>
        <a:p>
          <a:r>
            <a:rPr lang="en-GB" dirty="0"/>
            <a:t>Photonic qubits</a:t>
          </a:r>
        </a:p>
      </dgm:t>
    </dgm:pt>
    <dgm:pt modelId="{B197EB01-4187-47A5-8BA0-836506FF823C}" type="parTrans" cxnId="{B5E70255-C509-4B8F-B18C-63B302219F2D}">
      <dgm:prSet/>
      <dgm:spPr/>
      <dgm:t>
        <a:bodyPr/>
        <a:lstStyle/>
        <a:p>
          <a:endParaRPr lang="en-GB"/>
        </a:p>
      </dgm:t>
    </dgm:pt>
    <dgm:pt modelId="{15215872-DB13-451F-AAFE-F557835606D3}" type="sibTrans" cxnId="{B5E70255-C509-4B8F-B18C-63B302219F2D}">
      <dgm:prSet/>
      <dgm:spPr>
        <a:blipFill>
          <a:blip xmlns:r="http://schemas.openxmlformats.org/officeDocument/2006/relationships" r:embed="rId6"/>
          <a:srcRect/>
          <a:stretch>
            <a:fillRect l="-19000" r="-19000"/>
          </a:stretch>
        </a:blipFill>
      </dgm:spPr>
      <dgm:t>
        <a:bodyPr/>
        <a:lstStyle/>
        <a:p>
          <a:endParaRPr lang="en-GB"/>
        </a:p>
      </dgm:t>
    </dgm:pt>
    <dgm:pt modelId="{74CC0E54-D7EB-423C-8089-1E802710A70B}">
      <dgm:prSet phldrT="[Text]"/>
      <dgm:spPr/>
      <dgm:t>
        <a:bodyPr/>
        <a:lstStyle/>
        <a:p>
          <a:r>
            <a:rPr lang="en-GB" dirty="0"/>
            <a:t>Diamond vacancies</a:t>
          </a:r>
        </a:p>
      </dgm:t>
    </dgm:pt>
    <dgm:pt modelId="{F4CE4C61-A16E-46D5-BB16-9A83E6E7CA01}" type="parTrans" cxnId="{8EEB1252-4FF0-4399-B860-B6D018388402}">
      <dgm:prSet/>
      <dgm:spPr/>
      <dgm:t>
        <a:bodyPr/>
        <a:lstStyle/>
        <a:p>
          <a:endParaRPr lang="en-GB"/>
        </a:p>
      </dgm:t>
    </dgm:pt>
    <dgm:pt modelId="{42E43363-432E-4457-9D2C-38981797B972}" type="sibTrans" cxnId="{8EEB1252-4FF0-4399-B860-B6D018388402}">
      <dgm:prSet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C0150DF-1717-4E86-829F-D7A985490538}" type="pres">
      <dgm:prSet presAssocID="{B98607DF-40EA-40CD-9082-81D4C564C085}" presName="Name0" presStyleCnt="0">
        <dgm:presLayoutVars>
          <dgm:chMax val="8"/>
          <dgm:chPref val="8"/>
          <dgm:dir/>
        </dgm:presLayoutVars>
      </dgm:prSet>
      <dgm:spPr/>
    </dgm:pt>
    <dgm:pt modelId="{340D735E-0506-45B3-A56B-6B3F4756173E}" type="pres">
      <dgm:prSet presAssocID="{B98607DF-40EA-40CD-9082-81D4C564C085}" presName="accent_6" presStyleLbl="alignNode1" presStyleIdx="0" presStyleCnt="13"/>
      <dgm:spPr/>
    </dgm:pt>
    <dgm:pt modelId="{C8239FA3-EA84-4CF9-9DB2-5787CDF8F5A6}" type="pres">
      <dgm:prSet presAssocID="{5DB0CE8A-912F-4E1E-88CC-2827AC513F77}" presName="parent_text_1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3F555557-F6EE-4522-BB78-CEE5D8E6B02D}" type="pres">
      <dgm:prSet presAssocID="{5DB0CE8A-912F-4E1E-88CC-2827AC513F77}" presName="image_accent_1" presStyleCnt="0"/>
      <dgm:spPr/>
    </dgm:pt>
    <dgm:pt modelId="{434EFED6-6A0B-4F08-A820-59A0E329C03F}" type="pres">
      <dgm:prSet presAssocID="{5DB0CE8A-912F-4E1E-88CC-2827AC513F77}" presName="imageAccentRepeatNode" presStyleLbl="alignNode1" presStyleIdx="1" presStyleCnt="13"/>
      <dgm:spPr/>
    </dgm:pt>
    <dgm:pt modelId="{AB1DEE48-1FDF-49F7-AB49-1150AF40061A}" type="pres">
      <dgm:prSet presAssocID="{5DB0CE8A-912F-4E1E-88CC-2827AC513F77}" presName="accent_1" presStyleLbl="alignNode1" presStyleIdx="2" presStyleCnt="13"/>
      <dgm:spPr/>
    </dgm:pt>
    <dgm:pt modelId="{026AE878-9A9A-44DF-B9FF-FE5E2CE3B1E7}" type="pres">
      <dgm:prSet presAssocID="{3B0E2C4E-3659-4CFA-BD91-95F31983F69F}" presName="image_1" presStyleCnt="0"/>
      <dgm:spPr/>
    </dgm:pt>
    <dgm:pt modelId="{9F4C59F1-CCB3-4E14-8AEC-4C582258CCEA}" type="pres">
      <dgm:prSet presAssocID="{3B0E2C4E-3659-4CFA-BD91-95F31983F69F}" presName="imageRepeatNode" presStyleLbl="fgImgPlace1" presStyleIdx="0" presStyleCnt="7"/>
      <dgm:spPr/>
    </dgm:pt>
    <dgm:pt modelId="{17CC626D-AA81-47C7-94AA-F6A546323380}" type="pres">
      <dgm:prSet presAssocID="{88A1BAEA-EB78-4F33-A141-5A800900B4AD}" presName="parent_text_2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AA00B455-24F3-432F-A6A3-9E9F269E9A6E}" type="pres">
      <dgm:prSet presAssocID="{88A1BAEA-EB78-4F33-A141-5A800900B4AD}" presName="image_accent_2" presStyleCnt="0"/>
      <dgm:spPr/>
    </dgm:pt>
    <dgm:pt modelId="{030BF529-73D6-4F02-B2BE-7170DB169667}" type="pres">
      <dgm:prSet presAssocID="{88A1BAEA-EB78-4F33-A141-5A800900B4AD}" presName="imageAccentRepeatNode" presStyleLbl="alignNode1" presStyleIdx="3" presStyleCnt="13"/>
      <dgm:spPr/>
    </dgm:pt>
    <dgm:pt modelId="{CBDC320D-3155-4B17-9769-A9C2BA3111F3}" type="pres">
      <dgm:prSet presAssocID="{981F5643-9912-4286-AF4F-48EDD19A2991}" presName="image_2" presStyleCnt="0"/>
      <dgm:spPr/>
    </dgm:pt>
    <dgm:pt modelId="{D0AF673F-C89D-4DD5-976D-789B53C8F5B1}" type="pres">
      <dgm:prSet presAssocID="{981F5643-9912-4286-AF4F-48EDD19A2991}" presName="imageRepeatNode" presStyleLbl="fgImgPlace1" presStyleIdx="1" presStyleCnt="7"/>
      <dgm:spPr/>
    </dgm:pt>
    <dgm:pt modelId="{3371AB33-AF9E-4915-AD2C-02B2AC9495C2}" type="pres">
      <dgm:prSet presAssocID="{BC17EAC1-BEEE-4039-B099-F51AD0F53055}" presName="image_accent_3" presStyleCnt="0"/>
      <dgm:spPr/>
    </dgm:pt>
    <dgm:pt modelId="{7AFCEED0-6A05-4017-9596-6E16544C356C}" type="pres">
      <dgm:prSet presAssocID="{BC17EAC1-BEEE-4039-B099-F51AD0F53055}" presName="imageAccentRepeatNode" presStyleLbl="alignNode1" presStyleIdx="4" presStyleCnt="13"/>
      <dgm:spPr/>
    </dgm:pt>
    <dgm:pt modelId="{5B4244BF-34B9-44D0-A64C-B5229441E549}" type="pres">
      <dgm:prSet presAssocID="{BC17EAC1-BEEE-4039-B099-F51AD0F53055}" presName="parent_text_3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27826507-EED9-4409-961E-B89EBB5D5385}" type="pres">
      <dgm:prSet presAssocID="{BC17EAC1-BEEE-4039-B099-F51AD0F53055}" presName="accent_2" presStyleLbl="alignNode1" presStyleIdx="5" presStyleCnt="13"/>
      <dgm:spPr/>
    </dgm:pt>
    <dgm:pt modelId="{ED412CBD-32CA-40BB-B706-10ABF53998AB}" type="pres">
      <dgm:prSet presAssocID="{BC17EAC1-BEEE-4039-B099-F51AD0F53055}" presName="accent_3" presStyleLbl="alignNode1" presStyleIdx="6" presStyleCnt="13"/>
      <dgm:spPr/>
    </dgm:pt>
    <dgm:pt modelId="{008CA849-610E-4DF9-B365-E5D1EA385723}" type="pres">
      <dgm:prSet presAssocID="{837E4E97-788A-4C60-A8B1-5CCCF0092240}" presName="image_3" presStyleCnt="0"/>
      <dgm:spPr/>
    </dgm:pt>
    <dgm:pt modelId="{E5733F89-ED5A-4F02-AA1A-D678CEC3ED31}" type="pres">
      <dgm:prSet presAssocID="{837E4E97-788A-4C60-A8B1-5CCCF0092240}" presName="imageRepeatNode" presStyleLbl="fgImgPlace1" presStyleIdx="2" presStyleCnt="7"/>
      <dgm:spPr/>
    </dgm:pt>
    <dgm:pt modelId="{A66C90F5-7259-411C-8760-C846B12DD71D}" type="pres">
      <dgm:prSet presAssocID="{8C7EC117-C8FE-4F92-9FE7-8E0B6FB4A4F7}" presName="image_accent_4" presStyleCnt="0"/>
      <dgm:spPr/>
    </dgm:pt>
    <dgm:pt modelId="{C1DE58B4-4364-4AC7-8D55-D704E8D7104D}" type="pres">
      <dgm:prSet presAssocID="{8C7EC117-C8FE-4F92-9FE7-8E0B6FB4A4F7}" presName="imageAccentRepeatNode" presStyleLbl="alignNode1" presStyleIdx="7" presStyleCnt="13"/>
      <dgm:spPr/>
    </dgm:pt>
    <dgm:pt modelId="{DC7C14B0-51BF-41B3-8D0A-79130204B392}" type="pres">
      <dgm:prSet presAssocID="{8C7EC117-C8FE-4F92-9FE7-8E0B6FB4A4F7}" presName="parent_text_4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F3B7D0FA-9493-451D-9D46-6961FA73F2C0}" type="pres">
      <dgm:prSet presAssocID="{8C7EC117-C8FE-4F92-9FE7-8E0B6FB4A4F7}" presName="accent_4" presStyleLbl="alignNode1" presStyleIdx="8" presStyleCnt="13"/>
      <dgm:spPr/>
    </dgm:pt>
    <dgm:pt modelId="{B5EEC981-3973-489A-8253-505C185AB20D}" type="pres">
      <dgm:prSet presAssocID="{29E57AAC-BBF5-46B1-A3A5-2F7185CB5CF1}" presName="image_4" presStyleCnt="0"/>
      <dgm:spPr/>
    </dgm:pt>
    <dgm:pt modelId="{F9906B05-7959-4B26-9BE3-2EF4359AC52C}" type="pres">
      <dgm:prSet presAssocID="{29E57AAC-BBF5-46B1-A3A5-2F7185CB5CF1}" presName="imageRepeatNode" presStyleLbl="fgImgPlace1" presStyleIdx="3" presStyleCnt="7"/>
      <dgm:spPr/>
    </dgm:pt>
    <dgm:pt modelId="{F35A94EF-B589-4B08-A05C-63B141751A60}" type="pres">
      <dgm:prSet presAssocID="{62859DDE-AF05-4B4F-AA8C-2F20D174155B}" presName="image_accent_5" presStyleCnt="0"/>
      <dgm:spPr/>
    </dgm:pt>
    <dgm:pt modelId="{9900FFB9-B726-4F95-B143-7B05A9183FC4}" type="pres">
      <dgm:prSet presAssocID="{62859DDE-AF05-4B4F-AA8C-2F20D174155B}" presName="imageAccentRepeatNode" presStyleLbl="alignNode1" presStyleIdx="9" presStyleCnt="13"/>
      <dgm:spPr/>
    </dgm:pt>
    <dgm:pt modelId="{CE22A779-1819-419E-852D-481D6F32395E}" type="pres">
      <dgm:prSet presAssocID="{62859DDE-AF05-4B4F-AA8C-2F20D174155B}" presName="parent_text_5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8C37516D-25BC-4158-9687-9559D057216F}" type="pres">
      <dgm:prSet presAssocID="{6EBECE2B-1D3E-4BA0-972D-0570B0956937}" presName="image_5" presStyleCnt="0"/>
      <dgm:spPr/>
    </dgm:pt>
    <dgm:pt modelId="{7602DA71-0281-4E92-9545-831B9FDF4BC9}" type="pres">
      <dgm:prSet presAssocID="{6EBECE2B-1D3E-4BA0-972D-0570B0956937}" presName="imageRepeatNode" presStyleLbl="fgImgPlace1" presStyleIdx="4" presStyleCnt="7"/>
      <dgm:spPr/>
    </dgm:pt>
    <dgm:pt modelId="{147CCF85-564A-49D8-97EB-45F1E2518347}" type="pres">
      <dgm:prSet presAssocID="{0A764C57-0B6E-402E-9AB2-7357915EC27C}" presName="parent_text_6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97FABC96-95F8-4478-AE26-7281749C990F}" type="pres">
      <dgm:prSet presAssocID="{0A764C57-0B6E-402E-9AB2-7357915EC27C}" presName="image_accent_6" presStyleCnt="0"/>
      <dgm:spPr/>
    </dgm:pt>
    <dgm:pt modelId="{176A3D67-C5BA-4882-AFB1-25B84111F673}" type="pres">
      <dgm:prSet presAssocID="{0A764C57-0B6E-402E-9AB2-7357915EC27C}" presName="imageAccentRepeatNode" presStyleLbl="alignNode1" presStyleIdx="10" presStyleCnt="13"/>
      <dgm:spPr/>
    </dgm:pt>
    <dgm:pt modelId="{CF066218-EC09-48B7-9484-E9CECC34014A}" type="pres">
      <dgm:prSet presAssocID="{0A764C57-0B6E-402E-9AB2-7357915EC27C}" presName="accent_5" presStyleLbl="alignNode1" presStyleIdx="11" presStyleCnt="13"/>
      <dgm:spPr/>
    </dgm:pt>
    <dgm:pt modelId="{6C427061-9871-4DD2-BB8B-2FEBBA57FB60}" type="pres">
      <dgm:prSet presAssocID="{15215872-DB13-451F-AAFE-F557835606D3}" presName="image_6" presStyleCnt="0"/>
      <dgm:spPr/>
    </dgm:pt>
    <dgm:pt modelId="{747729FE-DFAE-44C4-8AFD-8FF0EDBDA9C2}" type="pres">
      <dgm:prSet presAssocID="{15215872-DB13-451F-AAFE-F557835606D3}" presName="imageRepeatNode" presStyleLbl="fgImgPlace1" presStyleIdx="5" presStyleCnt="7"/>
      <dgm:spPr/>
    </dgm:pt>
    <dgm:pt modelId="{6A62B58B-7C56-4729-B268-3348E756571F}" type="pres">
      <dgm:prSet presAssocID="{74CC0E54-D7EB-423C-8089-1E802710A70B}" presName="parent_text_7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5203E15E-56DA-41D3-AD04-28C265E62CE9}" type="pres">
      <dgm:prSet presAssocID="{74CC0E54-D7EB-423C-8089-1E802710A70B}" presName="image_accent_7" presStyleCnt="0"/>
      <dgm:spPr/>
    </dgm:pt>
    <dgm:pt modelId="{05DA7414-751F-4325-8637-9967328AA0FD}" type="pres">
      <dgm:prSet presAssocID="{74CC0E54-D7EB-423C-8089-1E802710A70B}" presName="imageAccentRepeatNode" presStyleLbl="alignNode1" presStyleIdx="12" presStyleCnt="13"/>
      <dgm:spPr/>
    </dgm:pt>
    <dgm:pt modelId="{3C3E1C79-5EC8-44E2-9F2C-AD0F6FFDA7C6}" type="pres">
      <dgm:prSet presAssocID="{42E43363-432E-4457-9D2C-38981797B972}" presName="image_7" presStyleCnt="0"/>
      <dgm:spPr/>
    </dgm:pt>
    <dgm:pt modelId="{F981C061-86B3-4E05-9CEF-419738D5D043}" type="pres">
      <dgm:prSet presAssocID="{42E43363-432E-4457-9D2C-38981797B972}" presName="imageRepeatNode" presStyleLbl="fgImgPlace1" presStyleIdx="6" presStyleCnt="7"/>
      <dgm:spPr/>
    </dgm:pt>
  </dgm:ptLst>
  <dgm:cxnLst>
    <dgm:cxn modelId="{A74D1B06-619F-4AF1-A60A-1EF7FDD2565C}" srcId="{B98607DF-40EA-40CD-9082-81D4C564C085}" destId="{88A1BAEA-EB78-4F33-A141-5A800900B4AD}" srcOrd="1" destOrd="0" parTransId="{1BAC7C99-B091-496A-8AB9-427F942BE7A6}" sibTransId="{981F5643-9912-4286-AF4F-48EDD19A2991}"/>
    <dgm:cxn modelId="{FF2D9906-2185-4C01-A56A-61E607A0EDC7}" type="presOf" srcId="{981F5643-9912-4286-AF4F-48EDD19A2991}" destId="{D0AF673F-C89D-4DD5-976D-789B53C8F5B1}" srcOrd="0" destOrd="0" presId="urn:microsoft.com/office/officeart/2008/layout/BubblePictureList"/>
    <dgm:cxn modelId="{E9A21219-15F0-4BBA-A8FE-A81D7529285B}" type="presOf" srcId="{15215872-DB13-451F-AAFE-F557835606D3}" destId="{747729FE-DFAE-44C4-8AFD-8FF0EDBDA9C2}" srcOrd="0" destOrd="0" presId="urn:microsoft.com/office/officeart/2008/layout/BubblePictureList"/>
    <dgm:cxn modelId="{1FDF0A2B-5220-40D5-BC70-BB53C6188161}" srcId="{B98607DF-40EA-40CD-9082-81D4C564C085}" destId="{5DB0CE8A-912F-4E1E-88CC-2827AC513F77}" srcOrd="0" destOrd="0" parTransId="{9A44365D-136E-49D7-A078-56B20956CF7C}" sibTransId="{3B0E2C4E-3659-4CFA-BD91-95F31983F69F}"/>
    <dgm:cxn modelId="{2620D42F-7B70-4E1B-A5F7-067E1112A981}" type="presOf" srcId="{837E4E97-788A-4C60-A8B1-5CCCF0092240}" destId="{E5733F89-ED5A-4F02-AA1A-D678CEC3ED31}" srcOrd="0" destOrd="0" presId="urn:microsoft.com/office/officeart/2008/layout/BubblePictureList"/>
    <dgm:cxn modelId="{2DD95636-4CE6-4141-9574-439D652FBC76}" type="presOf" srcId="{B98607DF-40EA-40CD-9082-81D4C564C085}" destId="{7C0150DF-1717-4E86-829F-D7A985490538}" srcOrd="0" destOrd="0" presId="urn:microsoft.com/office/officeart/2008/layout/BubblePictureList"/>
    <dgm:cxn modelId="{14BA623B-2205-4491-B7D2-890F14033B96}" type="presOf" srcId="{6EBECE2B-1D3E-4BA0-972D-0570B0956937}" destId="{7602DA71-0281-4E92-9545-831B9FDF4BC9}" srcOrd="0" destOrd="0" presId="urn:microsoft.com/office/officeart/2008/layout/BubblePictureList"/>
    <dgm:cxn modelId="{8EEB1252-4FF0-4399-B860-B6D018388402}" srcId="{B98607DF-40EA-40CD-9082-81D4C564C085}" destId="{74CC0E54-D7EB-423C-8089-1E802710A70B}" srcOrd="6" destOrd="0" parTransId="{F4CE4C61-A16E-46D5-BB16-9A83E6E7CA01}" sibTransId="{42E43363-432E-4457-9D2C-38981797B972}"/>
    <dgm:cxn modelId="{487C7152-9451-463A-8580-71CA6868481C}" type="presOf" srcId="{29E57AAC-BBF5-46B1-A3A5-2F7185CB5CF1}" destId="{F9906B05-7959-4B26-9BE3-2EF4359AC52C}" srcOrd="0" destOrd="0" presId="urn:microsoft.com/office/officeart/2008/layout/BubblePictureList"/>
    <dgm:cxn modelId="{B5E70255-C509-4B8F-B18C-63B302219F2D}" srcId="{B98607DF-40EA-40CD-9082-81D4C564C085}" destId="{0A764C57-0B6E-402E-9AB2-7357915EC27C}" srcOrd="5" destOrd="0" parTransId="{B197EB01-4187-47A5-8BA0-836506FF823C}" sibTransId="{15215872-DB13-451F-AAFE-F557835606D3}"/>
    <dgm:cxn modelId="{B21CA155-A698-46D5-8D42-7E3CF6AE1B98}" srcId="{B98607DF-40EA-40CD-9082-81D4C564C085}" destId="{8C7EC117-C8FE-4F92-9FE7-8E0B6FB4A4F7}" srcOrd="3" destOrd="0" parTransId="{790C133F-6820-4EB9-8643-20D36647B6A2}" sibTransId="{29E57AAC-BBF5-46B1-A3A5-2F7185CB5CF1}"/>
    <dgm:cxn modelId="{7BFCEB55-6E18-4779-9DDA-3A87A9F5360B}" type="presOf" srcId="{8C7EC117-C8FE-4F92-9FE7-8E0B6FB4A4F7}" destId="{DC7C14B0-51BF-41B3-8D0A-79130204B392}" srcOrd="0" destOrd="0" presId="urn:microsoft.com/office/officeart/2008/layout/BubblePictureList"/>
    <dgm:cxn modelId="{62BB5182-646A-4570-87D2-F6324A924C10}" type="presOf" srcId="{62859DDE-AF05-4B4F-AA8C-2F20D174155B}" destId="{CE22A779-1819-419E-852D-481D6F32395E}" srcOrd="0" destOrd="0" presId="urn:microsoft.com/office/officeart/2008/layout/BubblePictureList"/>
    <dgm:cxn modelId="{CDAACF87-B2A1-4E5D-8F6D-9806F2683B2F}" type="presOf" srcId="{BC17EAC1-BEEE-4039-B099-F51AD0F53055}" destId="{5B4244BF-34B9-44D0-A64C-B5229441E549}" srcOrd="0" destOrd="0" presId="urn:microsoft.com/office/officeart/2008/layout/BubblePictureList"/>
    <dgm:cxn modelId="{B6C30FAE-7C03-4775-98B1-345DC8F23575}" type="presOf" srcId="{74CC0E54-D7EB-423C-8089-1E802710A70B}" destId="{6A62B58B-7C56-4729-B268-3348E756571F}" srcOrd="0" destOrd="0" presId="urn:microsoft.com/office/officeart/2008/layout/BubblePictureList"/>
    <dgm:cxn modelId="{EF044BAF-ED73-4796-A3C3-D91588D647E7}" type="presOf" srcId="{0A764C57-0B6E-402E-9AB2-7357915EC27C}" destId="{147CCF85-564A-49D8-97EB-45F1E2518347}" srcOrd="0" destOrd="0" presId="urn:microsoft.com/office/officeart/2008/layout/BubblePictureList"/>
    <dgm:cxn modelId="{CF4B91B6-4CFD-4057-A93E-836770BCC270}" srcId="{B98607DF-40EA-40CD-9082-81D4C564C085}" destId="{62859DDE-AF05-4B4F-AA8C-2F20D174155B}" srcOrd="4" destOrd="0" parTransId="{4B65E35B-1127-47B5-8698-3D8E28CE2B4E}" sibTransId="{6EBECE2B-1D3E-4BA0-972D-0570B0956937}"/>
    <dgm:cxn modelId="{72C5F8BB-0AB5-4C22-9294-15FC99850627}" type="presOf" srcId="{5DB0CE8A-912F-4E1E-88CC-2827AC513F77}" destId="{C8239FA3-EA84-4CF9-9DB2-5787CDF8F5A6}" srcOrd="0" destOrd="0" presId="urn:microsoft.com/office/officeart/2008/layout/BubblePictureList"/>
    <dgm:cxn modelId="{B95A5FCC-D1C4-47B6-9F04-2147923FB6FA}" type="presOf" srcId="{42E43363-432E-4457-9D2C-38981797B972}" destId="{F981C061-86B3-4E05-9CEF-419738D5D043}" srcOrd="0" destOrd="0" presId="urn:microsoft.com/office/officeart/2008/layout/BubblePictureList"/>
    <dgm:cxn modelId="{1218E1CE-B85A-400C-AC71-03916DA3E9A7}" srcId="{B98607DF-40EA-40CD-9082-81D4C564C085}" destId="{BC17EAC1-BEEE-4039-B099-F51AD0F53055}" srcOrd="2" destOrd="0" parTransId="{3E2A2637-0073-4926-B3A7-BB8AD6B5DBAD}" sibTransId="{837E4E97-788A-4C60-A8B1-5CCCF0092240}"/>
    <dgm:cxn modelId="{D43808D9-A6BC-44C2-822B-DF4291E99C0B}" type="presOf" srcId="{3B0E2C4E-3659-4CFA-BD91-95F31983F69F}" destId="{9F4C59F1-CCB3-4E14-8AEC-4C582258CCEA}" srcOrd="0" destOrd="0" presId="urn:microsoft.com/office/officeart/2008/layout/BubblePictureList"/>
    <dgm:cxn modelId="{0A1949DE-9BCD-44CA-9420-09586E3FA7AB}" type="presOf" srcId="{88A1BAEA-EB78-4F33-A141-5A800900B4AD}" destId="{17CC626D-AA81-47C7-94AA-F6A546323380}" srcOrd="0" destOrd="0" presId="urn:microsoft.com/office/officeart/2008/layout/BubblePictureList"/>
    <dgm:cxn modelId="{98C8F370-77D5-41BC-9EF6-638A6453DDC3}" type="presParOf" srcId="{7C0150DF-1717-4E86-829F-D7A985490538}" destId="{340D735E-0506-45B3-A56B-6B3F4756173E}" srcOrd="0" destOrd="0" presId="urn:microsoft.com/office/officeart/2008/layout/BubblePictureList"/>
    <dgm:cxn modelId="{3BE178DE-50DC-4342-9805-659334FB0279}" type="presParOf" srcId="{7C0150DF-1717-4E86-829F-D7A985490538}" destId="{C8239FA3-EA84-4CF9-9DB2-5787CDF8F5A6}" srcOrd="1" destOrd="0" presId="urn:microsoft.com/office/officeart/2008/layout/BubblePictureList"/>
    <dgm:cxn modelId="{8631F628-0DD2-4A04-95C9-EA2E19B6FC40}" type="presParOf" srcId="{7C0150DF-1717-4E86-829F-D7A985490538}" destId="{3F555557-F6EE-4522-BB78-CEE5D8E6B02D}" srcOrd="2" destOrd="0" presId="urn:microsoft.com/office/officeart/2008/layout/BubblePictureList"/>
    <dgm:cxn modelId="{45746ED8-D73F-49D5-B84B-E761729244B0}" type="presParOf" srcId="{3F555557-F6EE-4522-BB78-CEE5D8E6B02D}" destId="{434EFED6-6A0B-4F08-A820-59A0E329C03F}" srcOrd="0" destOrd="0" presId="urn:microsoft.com/office/officeart/2008/layout/BubblePictureList"/>
    <dgm:cxn modelId="{E15B03D8-B8A1-4E44-A367-D44A9354090F}" type="presParOf" srcId="{7C0150DF-1717-4E86-829F-D7A985490538}" destId="{AB1DEE48-1FDF-49F7-AB49-1150AF40061A}" srcOrd="3" destOrd="0" presId="urn:microsoft.com/office/officeart/2008/layout/BubblePictureList"/>
    <dgm:cxn modelId="{2CACA495-06D2-489A-8B03-7DEAEFB6F414}" type="presParOf" srcId="{7C0150DF-1717-4E86-829F-D7A985490538}" destId="{026AE878-9A9A-44DF-B9FF-FE5E2CE3B1E7}" srcOrd="4" destOrd="0" presId="urn:microsoft.com/office/officeart/2008/layout/BubblePictureList"/>
    <dgm:cxn modelId="{ADDDCA31-9911-4DBD-ADBE-1855F73489A0}" type="presParOf" srcId="{026AE878-9A9A-44DF-B9FF-FE5E2CE3B1E7}" destId="{9F4C59F1-CCB3-4E14-8AEC-4C582258CCEA}" srcOrd="0" destOrd="0" presId="urn:microsoft.com/office/officeart/2008/layout/BubblePictureList"/>
    <dgm:cxn modelId="{F410268B-EA3C-4D6D-9956-E002CD62CC84}" type="presParOf" srcId="{7C0150DF-1717-4E86-829F-D7A985490538}" destId="{17CC626D-AA81-47C7-94AA-F6A546323380}" srcOrd="5" destOrd="0" presId="urn:microsoft.com/office/officeart/2008/layout/BubblePictureList"/>
    <dgm:cxn modelId="{E4D5873E-9DD1-4995-9251-534B0E6A44BC}" type="presParOf" srcId="{7C0150DF-1717-4E86-829F-D7A985490538}" destId="{AA00B455-24F3-432F-A6A3-9E9F269E9A6E}" srcOrd="6" destOrd="0" presId="urn:microsoft.com/office/officeart/2008/layout/BubblePictureList"/>
    <dgm:cxn modelId="{8C1B24A7-9143-40FC-9F95-48CA520A5B0E}" type="presParOf" srcId="{AA00B455-24F3-432F-A6A3-9E9F269E9A6E}" destId="{030BF529-73D6-4F02-B2BE-7170DB169667}" srcOrd="0" destOrd="0" presId="urn:microsoft.com/office/officeart/2008/layout/BubblePictureList"/>
    <dgm:cxn modelId="{46DA40CA-2192-4A31-B643-4BF8FEBCECF9}" type="presParOf" srcId="{7C0150DF-1717-4E86-829F-D7A985490538}" destId="{CBDC320D-3155-4B17-9769-A9C2BA3111F3}" srcOrd="7" destOrd="0" presId="urn:microsoft.com/office/officeart/2008/layout/BubblePictureList"/>
    <dgm:cxn modelId="{2ED1C2E7-839B-42F1-ADEB-96080B4FA6A1}" type="presParOf" srcId="{CBDC320D-3155-4B17-9769-A9C2BA3111F3}" destId="{D0AF673F-C89D-4DD5-976D-789B53C8F5B1}" srcOrd="0" destOrd="0" presId="urn:microsoft.com/office/officeart/2008/layout/BubblePictureList"/>
    <dgm:cxn modelId="{F8319835-8A44-4D5D-9B58-E66721397C7A}" type="presParOf" srcId="{7C0150DF-1717-4E86-829F-D7A985490538}" destId="{3371AB33-AF9E-4915-AD2C-02B2AC9495C2}" srcOrd="8" destOrd="0" presId="urn:microsoft.com/office/officeart/2008/layout/BubblePictureList"/>
    <dgm:cxn modelId="{469BCF20-3B6E-4A5E-BD73-391645357278}" type="presParOf" srcId="{3371AB33-AF9E-4915-AD2C-02B2AC9495C2}" destId="{7AFCEED0-6A05-4017-9596-6E16544C356C}" srcOrd="0" destOrd="0" presId="urn:microsoft.com/office/officeart/2008/layout/BubblePictureList"/>
    <dgm:cxn modelId="{FB1A75AF-89A9-490D-B7CD-4A87B938F5E3}" type="presParOf" srcId="{7C0150DF-1717-4E86-829F-D7A985490538}" destId="{5B4244BF-34B9-44D0-A64C-B5229441E549}" srcOrd="9" destOrd="0" presId="urn:microsoft.com/office/officeart/2008/layout/BubblePictureList"/>
    <dgm:cxn modelId="{89E4378C-9080-4DFF-A98F-E57E5DF0D79D}" type="presParOf" srcId="{7C0150DF-1717-4E86-829F-D7A985490538}" destId="{27826507-EED9-4409-961E-B89EBB5D5385}" srcOrd="10" destOrd="0" presId="urn:microsoft.com/office/officeart/2008/layout/BubblePictureList"/>
    <dgm:cxn modelId="{5E744611-92FF-474F-8353-D2A76EDF8BC3}" type="presParOf" srcId="{7C0150DF-1717-4E86-829F-D7A985490538}" destId="{ED412CBD-32CA-40BB-B706-10ABF53998AB}" srcOrd="11" destOrd="0" presId="urn:microsoft.com/office/officeart/2008/layout/BubblePictureList"/>
    <dgm:cxn modelId="{743B92C9-A1FA-462C-8781-BDE622416217}" type="presParOf" srcId="{7C0150DF-1717-4E86-829F-D7A985490538}" destId="{008CA849-610E-4DF9-B365-E5D1EA385723}" srcOrd="12" destOrd="0" presId="urn:microsoft.com/office/officeart/2008/layout/BubblePictureList"/>
    <dgm:cxn modelId="{9EB0E650-C127-489A-BC21-7BD0A8F51CEF}" type="presParOf" srcId="{008CA849-610E-4DF9-B365-E5D1EA385723}" destId="{E5733F89-ED5A-4F02-AA1A-D678CEC3ED31}" srcOrd="0" destOrd="0" presId="urn:microsoft.com/office/officeart/2008/layout/BubblePictureList"/>
    <dgm:cxn modelId="{A23AB904-BB14-4256-AA1C-0A72F8CD5B1C}" type="presParOf" srcId="{7C0150DF-1717-4E86-829F-D7A985490538}" destId="{A66C90F5-7259-411C-8760-C846B12DD71D}" srcOrd="13" destOrd="0" presId="urn:microsoft.com/office/officeart/2008/layout/BubblePictureList"/>
    <dgm:cxn modelId="{F2DFD35E-40A9-4D7E-AE95-FAE8CB8BA428}" type="presParOf" srcId="{A66C90F5-7259-411C-8760-C846B12DD71D}" destId="{C1DE58B4-4364-4AC7-8D55-D704E8D7104D}" srcOrd="0" destOrd="0" presId="urn:microsoft.com/office/officeart/2008/layout/BubblePictureList"/>
    <dgm:cxn modelId="{0A433B0B-E130-4C80-A5B6-588A7A9E9A54}" type="presParOf" srcId="{7C0150DF-1717-4E86-829F-D7A985490538}" destId="{DC7C14B0-51BF-41B3-8D0A-79130204B392}" srcOrd="14" destOrd="0" presId="urn:microsoft.com/office/officeart/2008/layout/BubblePictureList"/>
    <dgm:cxn modelId="{196B2CED-F420-472C-8B19-9C5DB3E31843}" type="presParOf" srcId="{7C0150DF-1717-4E86-829F-D7A985490538}" destId="{F3B7D0FA-9493-451D-9D46-6961FA73F2C0}" srcOrd="15" destOrd="0" presId="urn:microsoft.com/office/officeart/2008/layout/BubblePictureList"/>
    <dgm:cxn modelId="{E034E8EE-6FF5-4429-8BDD-2E82F99EF26E}" type="presParOf" srcId="{7C0150DF-1717-4E86-829F-D7A985490538}" destId="{B5EEC981-3973-489A-8253-505C185AB20D}" srcOrd="16" destOrd="0" presId="urn:microsoft.com/office/officeart/2008/layout/BubblePictureList"/>
    <dgm:cxn modelId="{E2F59582-F0AD-4F93-9D8F-F79C23A7C39E}" type="presParOf" srcId="{B5EEC981-3973-489A-8253-505C185AB20D}" destId="{F9906B05-7959-4B26-9BE3-2EF4359AC52C}" srcOrd="0" destOrd="0" presId="urn:microsoft.com/office/officeart/2008/layout/BubblePictureList"/>
    <dgm:cxn modelId="{AE66ED8F-5168-489A-9B16-AC3FB33FB653}" type="presParOf" srcId="{7C0150DF-1717-4E86-829F-D7A985490538}" destId="{F35A94EF-B589-4B08-A05C-63B141751A60}" srcOrd="17" destOrd="0" presId="urn:microsoft.com/office/officeart/2008/layout/BubblePictureList"/>
    <dgm:cxn modelId="{5E583221-9603-411B-8808-8E7A4FC79B36}" type="presParOf" srcId="{F35A94EF-B589-4B08-A05C-63B141751A60}" destId="{9900FFB9-B726-4F95-B143-7B05A9183FC4}" srcOrd="0" destOrd="0" presId="urn:microsoft.com/office/officeart/2008/layout/BubblePictureList"/>
    <dgm:cxn modelId="{7A30C2EB-A2AD-4088-9D54-2A7F5E51E592}" type="presParOf" srcId="{7C0150DF-1717-4E86-829F-D7A985490538}" destId="{CE22A779-1819-419E-852D-481D6F32395E}" srcOrd="18" destOrd="0" presId="urn:microsoft.com/office/officeart/2008/layout/BubblePictureList"/>
    <dgm:cxn modelId="{92ADFEF3-3A72-4696-909A-A1100F620329}" type="presParOf" srcId="{7C0150DF-1717-4E86-829F-D7A985490538}" destId="{8C37516D-25BC-4158-9687-9559D057216F}" srcOrd="19" destOrd="0" presId="urn:microsoft.com/office/officeart/2008/layout/BubblePictureList"/>
    <dgm:cxn modelId="{0481F3A8-8BDF-41BE-AF34-E0CAB5211235}" type="presParOf" srcId="{8C37516D-25BC-4158-9687-9559D057216F}" destId="{7602DA71-0281-4E92-9545-831B9FDF4BC9}" srcOrd="0" destOrd="0" presId="urn:microsoft.com/office/officeart/2008/layout/BubblePictureList"/>
    <dgm:cxn modelId="{FDF93B45-66AD-4CEC-A2C1-6E130BF0CCA5}" type="presParOf" srcId="{7C0150DF-1717-4E86-829F-D7A985490538}" destId="{147CCF85-564A-49D8-97EB-45F1E2518347}" srcOrd="20" destOrd="0" presId="urn:microsoft.com/office/officeart/2008/layout/BubblePictureList"/>
    <dgm:cxn modelId="{1C684F53-5281-443B-B272-12DC39E3C17C}" type="presParOf" srcId="{7C0150DF-1717-4E86-829F-D7A985490538}" destId="{97FABC96-95F8-4478-AE26-7281749C990F}" srcOrd="21" destOrd="0" presId="urn:microsoft.com/office/officeart/2008/layout/BubblePictureList"/>
    <dgm:cxn modelId="{A429B9B7-6745-42A2-B22D-27445C553142}" type="presParOf" srcId="{97FABC96-95F8-4478-AE26-7281749C990F}" destId="{176A3D67-C5BA-4882-AFB1-25B84111F673}" srcOrd="0" destOrd="0" presId="urn:microsoft.com/office/officeart/2008/layout/BubblePictureList"/>
    <dgm:cxn modelId="{5693B768-AFC2-4C40-ADDB-A8AFD143CAEA}" type="presParOf" srcId="{7C0150DF-1717-4E86-829F-D7A985490538}" destId="{CF066218-EC09-48B7-9484-E9CECC34014A}" srcOrd="22" destOrd="0" presId="urn:microsoft.com/office/officeart/2008/layout/BubblePictureList"/>
    <dgm:cxn modelId="{A596F0D8-40D0-47D7-A5F8-067BCDA918A5}" type="presParOf" srcId="{7C0150DF-1717-4E86-829F-D7A985490538}" destId="{6C427061-9871-4DD2-BB8B-2FEBBA57FB60}" srcOrd="23" destOrd="0" presId="urn:microsoft.com/office/officeart/2008/layout/BubblePictureList"/>
    <dgm:cxn modelId="{7BACB02D-9477-43AA-97D6-AB72FB7A660B}" type="presParOf" srcId="{6C427061-9871-4DD2-BB8B-2FEBBA57FB60}" destId="{747729FE-DFAE-44C4-8AFD-8FF0EDBDA9C2}" srcOrd="0" destOrd="0" presId="urn:microsoft.com/office/officeart/2008/layout/BubblePictureList"/>
    <dgm:cxn modelId="{685BBF89-075A-46AB-8E75-76C029743702}" type="presParOf" srcId="{7C0150DF-1717-4E86-829F-D7A985490538}" destId="{6A62B58B-7C56-4729-B268-3348E756571F}" srcOrd="24" destOrd="0" presId="urn:microsoft.com/office/officeart/2008/layout/BubblePictureList"/>
    <dgm:cxn modelId="{A2BF81D5-B056-4C57-B579-0AF3666F2580}" type="presParOf" srcId="{7C0150DF-1717-4E86-829F-D7A985490538}" destId="{5203E15E-56DA-41D3-AD04-28C265E62CE9}" srcOrd="25" destOrd="0" presId="urn:microsoft.com/office/officeart/2008/layout/BubblePictureList"/>
    <dgm:cxn modelId="{BAE20091-1F07-4F33-8AF6-8D76CE4F37BA}" type="presParOf" srcId="{5203E15E-56DA-41D3-AD04-28C265E62CE9}" destId="{05DA7414-751F-4325-8637-9967328AA0FD}" srcOrd="0" destOrd="0" presId="urn:microsoft.com/office/officeart/2008/layout/BubblePictureList"/>
    <dgm:cxn modelId="{254EE875-CA0E-465B-9BEC-487FF64B0DD8}" type="presParOf" srcId="{7C0150DF-1717-4E86-829F-D7A985490538}" destId="{3C3E1C79-5EC8-44E2-9F2C-AD0F6FFDA7C6}" srcOrd="26" destOrd="0" presId="urn:microsoft.com/office/officeart/2008/layout/BubblePictureList"/>
    <dgm:cxn modelId="{CB66F581-B14C-442D-A26D-6A00680B8896}" type="presParOf" srcId="{3C3E1C79-5EC8-44E2-9F2C-AD0F6FFDA7C6}" destId="{F981C061-86B3-4E05-9CEF-419738D5D043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A2878-9650-4131-B741-BA2DBECC3C24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F9D0818-F592-4A3F-97C8-8E2662C53DDD}">
      <dgm:prSet phldrT="[Text]"/>
      <dgm:spPr/>
      <dgm:t>
        <a:bodyPr/>
        <a:lstStyle/>
        <a:p>
          <a:r>
            <a:rPr lang="en-GB" dirty="0"/>
            <a:t>Quantum Information techniques </a:t>
          </a:r>
        </a:p>
      </dgm:t>
    </dgm:pt>
    <dgm:pt modelId="{ABC933E7-16F6-4222-BE01-EB8D3A9E0E0B}" type="parTrans" cxnId="{164A00E9-3166-4A94-A43D-75AF9FF56791}">
      <dgm:prSet/>
      <dgm:spPr/>
      <dgm:t>
        <a:bodyPr/>
        <a:lstStyle/>
        <a:p>
          <a:endParaRPr lang="en-GB"/>
        </a:p>
      </dgm:t>
    </dgm:pt>
    <dgm:pt modelId="{693631DA-3D27-426A-A03B-2127FA305E25}" type="sibTrans" cxnId="{164A00E9-3166-4A94-A43D-75AF9FF56791}">
      <dgm:prSet/>
      <dgm:spPr/>
      <dgm:t>
        <a:bodyPr/>
        <a:lstStyle/>
        <a:p>
          <a:endParaRPr lang="en-GB"/>
        </a:p>
      </dgm:t>
    </dgm:pt>
    <dgm:pt modelId="{AE3CFED0-391B-4C4C-94F4-34D5AF7B5F01}">
      <dgm:prSet phldrT="[Text]"/>
      <dgm:spPr/>
      <dgm:t>
        <a:bodyPr/>
        <a:lstStyle/>
        <a:p>
          <a:r>
            <a:rPr lang="en-GB" dirty="0"/>
            <a:t>Amplitude amplification</a:t>
          </a:r>
        </a:p>
      </dgm:t>
    </dgm:pt>
    <dgm:pt modelId="{A965E56B-D9E1-499D-A61A-13140123BEBE}" type="parTrans" cxnId="{FAF10668-11AC-468B-A3CD-FBA57FCB0E05}">
      <dgm:prSet/>
      <dgm:spPr/>
      <dgm:t>
        <a:bodyPr/>
        <a:lstStyle/>
        <a:p>
          <a:endParaRPr lang="en-GB"/>
        </a:p>
      </dgm:t>
    </dgm:pt>
    <dgm:pt modelId="{11611CC6-4BE7-49DD-BED0-E3C3A9D85553}" type="sibTrans" cxnId="{FAF10668-11AC-468B-A3CD-FBA57FCB0E05}">
      <dgm:prSet/>
      <dgm:spPr/>
      <dgm:t>
        <a:bodyPr/>
        <a:lstStyle/>
        <a:p>
          <a:endParaRPr lang="en-GB"/>
        </a:p>
      </dgm:t>
    </dgm:pt>
    <dgm:pt modelId="{7849F080-3551-443C-A897-0479F21ACDB9}">
      <dgm:prSet phldrT="[Text]"/>
      <dgm:spPr/>
      <dgm:t>
        <a:bodyPr/>
        <a:lstStyle/>
        <a:p>
          <a:r>
            <a:rPr lang="en-GB" dirty="0"/>
            <a:t>Quantum Fourier</a:t>
          </a:r>
        </a:p>
      </dgm:t>
    </dgm:pt>
    <dgm:pt modelId="{E57B72DD-3A45-4F39-BDD4-A1CE67FC70D6}" type="parTrans" cxnId="{EDBC2117-2F22-4D21-BD40-D1EB9EDF2C14}">
      <dgm:prSet/>
      <dgm:spPr/>
      <dgm:t>
        <a:bodyPr/>
        <a:lstStyle/>
        <a:p>
          <a:endParaRPr lang="en-GB"/>
        </a:p>
      </dgm:t>
    </dgm:pt>
    <dgm:pt modelId="{15E3D126-AC72-4143-8649-55992FD728BD}" type="sibTrans" cxnId="{EDBC2117-2F22-4D21-BD40-D1EB9EDF2C14}">
      <dgm:prSet/>
      <dgm:spPr/>
      <dgm:t>
        <a:bodyPr/>
        <a:lstStyle/>
        <a:p>
          <a:endParaRPr lang="en-GB"/>
        </a:p>
      </dgm:t>
    </dgm:pt>
    <dgm:pt modelId="{6BACE756-888A-4E32-B0F4-19E2BAED575D}">
      <dgm:prSet phldrT="[Text]"/>
      <dgm:spPr/>
      <dgm:t>
        <a:bodyPr/>
        <a:lstStyle/>
        <a:p>
          <a:r>
            <a:rPr lang="en-GB" dirty="0"/>
            <a:t>Quantum walks</a:t>
          </a:r>
        </a:p>
      </dgm:t>
    </dgm:pt>
    <dgm:pt modelId="{A2BBDE5A-5B54-4050-8B3A-A1302B6B1762}" type="parTrans" cxnId="{817A3166-A5C0-4316-9BB6-2C31FE823433}">
      <dgm:prSet/>
      <dgm:spPr/>
      <dgm:t>
        <a:bodyPr/>
        <a:lstStyle/>
        <a:p>
          <a:endParaRPr lang="en-GB"/>
        </a:p>
      </dgm:t>
    </dgm:pt>
    <dgm:pt modelId="{0C7487D8-2F59-452D-9C63-3DF6762C2E75}" type="sibTrans" cxnId="{817A3166-A5C0-4316-9BB6-2C31FE823433}">
      <dgm:prSet/>
      <dgm:spPr/>
      <dgm:t>
        <a:bodyPr/>
        <a:lstStyle/>
        <a:p>
          <a:endParaRPr lang="en-GB"/>
        </a:p>
      </dgm:t>
    </dgm:pt>
    <dgm:pt modelId="{DD34339C-69D6-453F-9D60-809581257B4A}">
      <dgm:prSet phldrT="[Text]"/>
      <dgm:spPr/>
      <dgm:t>
        <a:bodyPr/>
        <a:lstStyle/>
        <a:p>
          <a:r>
            <a:rPr lang="en-GB" dirty="0"/>
            <a:t>Applications</a:t>
          </a:r>
        </a:p>
      </dgm:t>
    </dgm:pt>
    <dgm:pt modelId="{458A9D48-3AF4-447A-801D-607B3021DE9C}" type="parTrans" cxnId="{3C41454F-AB96-4CE7-B1DD-7C8443DF5924}">
      <dgm:prSet/>
      <dgm:spPr/>
      <dgm:t>
        <a:bodyPr/>
        <a:lstStyle/>
        <a:p>
          <a:endParaRPr lang="en-GB"/>
        </a:p>
      </dgm:t>
    </dgm:pt>
    <dgm:pt modelId="{5ABFBAFC-74DD-46AC-8BF0-B230855046AF}" type="sibTrans" cxnId="{3C41454F-AB96-4CE7-B1DD-7C8443DF5924}">
      <dgm:prSet/>
      <dgm:spPr/>
      <dgm:t>
        <a:bodyPr/>
        <a:lstStyle/>
        <a:p>
          <a:endParaRPr lang="en-GB"/>
        </a:p>
      </dgm:t>
    </dgm:pt>
    <dgm:pt modelId="{64056011-CA11-4E88-AC00-2DCE4C37C9B1}">
      <dgm:prSet phldrT="[Text]"/>
      <dgm:spPr/>
      <dgm:t>
        <a:bodyPr/>
        <a:lstStyle/>
        <a:p>
          <a:r>
            <a:rPr lang="en-GB" dirty="0"/>
            <a:t>Mathematical application</a:t>
          </a:r>
        </a:p>
      </dgm:t>
    </dgm:pt>
    <dgm:pt modelId="{3703111B-96D9-42FB-A01A-C3CD9E7670CB}" type="parTrans" cxnId="{4117AADB-58C4-44AF-B803-64C01DB5694A}">
      <dgm:prSet/>
      <dgm:spPr/>
      <dgm:t>
        <a:bodyPr/>
        <a:lstStyle/>
        <a:p>
          <a:endParaRPr lang="en-GB"/>
        </a:p>
      </dgm:t>
    </dgm:pt>
    <dgm:pt modelId="{27EA7453-08AC-4907-A544-96D22FD39ADC}" type="sibTrans" cxnId="{4117AADB-58C4-44AF-B803-64C01DB5694A}">
      <dgm:prSet/>
      <dgm:spPr/>
      <dgm:t>
        <a:bodyPr/>
        <a:lstStyle/>
        <a:p>
          <a:endParaRPr lang="en-GB"/>
        </a:p>
      </dgm:t>
    </dgm:pt>
    <dgm:pt modelId="{59D1EA71-24DE-43F4-9570-EA37CE6A9CBB}">
      <dgm:prSet phldrT="[Text]"/>
      <dgm:spPr/>
      <dgm:t>
        <a:bodyPr/>
        <a:lstStyle/>
        <a:p>
          <a:r>
            <a:rPr lang="en-GB" dirty="0"/>
            <a:t>Quantum simulations</a:t>
          </a:r>
        </a:p>
      </dgm:t>
    </dgm:pt>
    <dgm:pt modelId="{0801CAA1-05E0-441B-8E6A-1197DDCD78A9}" type="parTrans" cxnId="{844FF91B-93B0-4604-BF16-3A4B90FB1B59}">
      <dgm:prSet/>
      <dgm:spPr/>
      <dgm:t>
        <a:bodyPr/>
        <a:lstStyle/>
        <a:p>
          <a:endParaRPr lang="en-GB"/>
        </a:p>
      </dgm:t>
    </dgm:pt>
    <dgm:pt modelId="{52D69046-CC99-43A0-98BF-2D587DD08429}" type="sibTrans" cxnId="{844FF91B-93B0-4604-BF16-3A4B90FB1B59}">
      <dgm:prSet/>
      <dgm:spPr/>
      <dgm:t>
        <a:bodyPr/>
        <a:lstStyle/>
        <a:p>
          <a:endParaRPr lang="en-GB"/>
        </a:p>
      </dgm:t>
    </dgm:pt>
    <dgm:pt modelId="{4AE70CC9-F9C9-44E4-B60A-1E477735C523}">
      <dgm:prSet phldrT="[Text]"/>
      <dgm:spPr/>
      <dgm:t>
        <a:bodyPr/>
        <a:lstStyle/>
        <a:p>
          <a:r>
            <a:rPr lang="en-GB" dirty="0"/>
            <a:t>Machine Learning</a:t>
          </a:r>
        </a:p>
      </dgm:t>
    </dgm:pt>
    <dgm:pt modelId="{DA6EDD55-7099-4C15-9345-8320AAC0347A}" type="parTrans" cxnId="{5647C346-7947-47D3-87F0-83B22F8A6FAF}">
      <dgm:prSet/>
      <dgm:spPr/>
      <dgm:t>
        <a:bodyPr/>
        <a:lstStyle/>
        <a:p>
          <a:endParaRPr lang="en-GB"/>
        </a:p>
      </dgm:t>
    </dgm:pt>
    <dgm:pt modelId="{D14EE684-0C45-4008-A560-AC98F2F2FB04}" type="sibTrans" cxnId="{5647C346-7947-47D3-87F0-83B22F8A6FAF}">
      <dgm:prSet/>
      <dgm:spPr/>
      <dgm:t>
        <a:bodyPr/>
        <a:lstStyle/>
        <a:p>
          <a:endParaRPr lang="en-GB"/>
        </a:p>
      </dgm:t>
    </dgm:pt>
    <dgm:pt modelId="{76083AFE-B0AD-4D47-891D-0ED8231D36EB}">
      <dgm:prSet phldrT="[Text]"/>
      <dgm:spPr/>
      <dgm:t>
        <a:bodyPr/>
        <a:lstStyle/>
        <a:p>
          <a:r>
            <a:rPr lang="en-GB" dirty="0"/>
            <a:t>Etc.</a:t>
          </a:r>
        </a:p>
      </dgm:t>
    </dgm:pt>
    <dgm:pt modelId="{1E6B79F7-9932-42D1-8987-5E1C1C650A0A}" type="parTrans" cxnId="{71F66CE1-DE0C-4060-BB48-E739211F5792}">
      <dgm:prSet/>
      <dgm:spPr/>
      <dgm:t>
        <a:bodyPr/>
        <a:lstStyle/>
        <a:p>
          <a:endParaRPr lang="en-GB"/>
        </a:p>
      </dgm:t>
    </dgm:pt>
    <dgm:pt modelId="{474833F0-B8E3-43AE-8FAA-4D7B3AEEFEC5}" type="sibTrans" cxnId="{71F66CE1-DE0C-4060-BB48-E739211F5792}">
      <dgm:prSet/>
      <dgm:spPr/>
      <dgm:t>
        <a:bodyPr/>
        <a:lstStyle/>
        <a:p>
          <a:endParaRPr lang="en-GB"/>
        </a:p>
      </dgm:t>
    </dgm:pt>
    <dgm:pt modelId="{58F33555-A9D9-4C07-98E7-EEFA084438B7}">
      <dgm:prSet phldrT="[Text]"/>
      <dgm:spPr/>
      <dgm:t>
        <a:bodyPr/>
        <a:lstStyle/>
        <a:p>
          <a:r>
            <a:rPr lang="en-GB" dirty="0"/>
            <a:t>Etc.</a:t>
          </a:r>
        </a:p>
      </dgm:t>
    </dgm:pt>
    <dgm:pt modelId="{BD1CBA84-8C4C-4A16-B3C2-EC452490DF21}" type="parTrans" cxnId="{147ED4A6-364C-404B-9F03-0B556FB8AF60}">
      <dgm:prSet/>
      <dgm:spPr/>
      <dgm:t>
        <a:bodyPr/>
        <a:lstStyle/>
        <a:p>
          <a:endParaRPr lang="en-GB"/>
        </a:p>
      </dgm:t>
    </dgm:pt>
    <dgm:pt modelId="{8B2805C4-816C-425B-B2EC-6E1B622B50DB}" type="sibTrans" cxnId="{147ED4A6-364C-404B-9F03-0B556FB8AF60}">
      <dgm:prSet/>
      <dgm:spPr/>
      <dgm:t>
        <a:bodyPr/>
        <a:lstStyle/>
        <a:p>
          <a:endParaRPr lang="en-GB"/>
        </a:p>
      </dgm:t>
    </dgm:pt>
    <dgm:pt modelId="{1245D751-1D6E-4554-889C-91FE4D5CB6FF}">
      <dgm:prSet phldrT="[Text]"/>
      <dgm:spPr/>
      <dgm:t>
        <a:bodyPr/>
        <a:lstStyle/>
        <a:p>
          <a:r>
            <a:rPr lang="en-GB" dirty="0"/>
            <a:t>QC Architecture</a:t>
          </a:r>
        </a:p>
      </dgm:t>
    </dgm:pt>
    <dgm:pt modelId="{E3E0A3C5-D8CD-4940-86E1-CAC28EFB48C3}" type="parTrans" cxnId="{6B84234E-78BC-42EC-9A96-861C2A9E0BF3}">
      <dgm:prSet/>
      <dgm:spPr/>
      <dgm:t>
        <a:bodyPr/>
        <a:lstStyle/>
        <a:p>
          <a:endParaRPr lang="en-GB"/>
        </a:p>
      </dgm:t>
    </dgm:pt>
    <dgm:pt modelId="{71904BCA-89AC-4934-B945-42E2987586EB}" type="sibTrans" cxnId="{6B84234E-78BC-42EC-9A96-861C2A9E0BF3}">
      <dgm:prSet/>
      <dgm:spPr/>
      <dgm:t>
        <a:bodyPr/>
        <a:lstStyle/>
        <a:p>
          <a:endParaRPr lang="en-GB"/>
        </a:p>
      </dgm:t>
    </dgm:pt>
    <dgm:pt modelId="{15F44194-7166-4E15-823B-590E515DD662}">
      <dgm:prSet phldrT="[Text]"/>
      <dgm:spPr/>
      <dgm:t>
        <a:bodyPr/>
        <a:lstStyle/>
        <a:p>
          <a:r>
            <a:rPr lang="en-GB" dirty="0"/>
            <a:t>QC technology?</a:t>
          </a:r>
        </a:p>
      </dgm:t>
    </dgm:pt>
    <dgm:pt modelId="{B70EFE2C-B6F0-41FE-BB9B-2AD251A6B6B8}" type="parTrans" cxnId="{883C4814-DB61-4A5E-BAAE-CA8B31406F53}">
      <dgm:prSet/>
      <dgm:spPr/>
      <dgm:t>
        <a:bodyPr/>
        <a:lstStyle/>
        <a:p>
          <a:endParaRPr lang="en-GB"/>
        </a:p>
      </dgm:t>
    </dgm:pt>
    <dgm:pt modelId="{DC317CF8-9F21-4F94-96EA-4E75A76F5AF0}" type="sibTrans" cxnId="{883C4814-DB61-4A5E-BAAE-CA8B31406F53}">
      <dgm:prSet/>
      <dgm:spPr/>
      <dgm:t>
        <a:bodyPr/>
        <a:lstStyle/>
        <a:p>
          <a:endParaRPr lang="en-GB"/>
        </a:p>
      </dgm:t>
    </dgm:pt>
    <dgm:pt modelId="{E7B329D4-2A1F-4D17-ADA4-CA149C87ECEA}">
      <dgm:prSet phldrT="[Text]"/>
      <dgm:spPr/>
      <dgm:t>
        <a:bodyPr/>
        <a:lstStyle/>
        <a:p>
          <a:r>
            <a:rPr lang="en-GB" dirty="0"/>
            <a:t>Quantum annealers</a:t>
          </a:r>
        </a:p>
      </dgm:t>
    </dgm:pt>
    <dgm:pt modelId="{B63E1C2F-33A3-4103-9D86-33B03DEE7F30}" type="parTrans" cxnId="{65C3BBB0-002B-43D3-B2FE-F3E70AD484B2}">
      <dgm:prSet/>
      <dgm:spPr/>
      <dgm:t>
        <a:bodyPr/>
        <a:lstStyle/>
        <a:p>
          <a:endParaRPr lang="en-GB"/>
        </a:p>
      </dgm:t>
    </dgm:pt>
    <dgm:pt modelId="{5A4D2551-27C2-49FE-A71B-DF6F9EA94305}" type="sibTrans" cxnId="{65C3BBB0-002B-43D3-B2FE-F3E70AD484B2}">
      <dgm:prSet/>
      <dgm:spPr/>
      <dgm:t>
        <a:bodyPr/>
        <a:lstStyle/>
        <a:p>
          <a:endParaRPr lang="en-GB"/>
        </a:p>
      </dgm:t>
    </dgm:pt>
    <dgm:pt modelId="{FC296561-AAA8-4DF9-8446-F9CF6B949E2B}">
      <dgm:prSet phldrT="[Text]"/>
      <dgm:spPr/>
      <dgm:t>
        <a:bodyPr/>
        <a:lstStyle/>
        <a:p>
          <a:r>
            <a:rPr lang="en-GB" dirty="0"/>
            <a:t>Gate-Based QCs</a:t>
          </a:r>
        </a:p>
      </dgm:t>
    </dgm:pt>
    <dgm:pt modelId="{CC845125-90C3-4F2D-B28F-FE1914FE9C8C}" type="parTrans" cxnId="{1C20D8AF-31B7-437E-8C59-EAE4D1265E80}">
      <dgm:prSet/>
      <dgm:spPr/>
      <dgm:t>
        <a:bodyPr/>
        <a:lstStyle/>
        <a:p>
          <a:endParaRPr lang="en-GB"/>
        </a:p>
      </dgm:t>
    </dgm:pt>
    <dgm:pt modelId="{9F4C8F51-7831-497A-AE3D-81378095DA58}" type="sibTrans" cxnId="{1C20D8AF-31B7-437E-8C59-EAE4D1265E80}">
      <dgm:prSet/>
      <dgm:spPr/>
      <dgm:t>
        <a:bodyPr/>
        <a:lstStyle/>
        <a:p>
          <a:endParaRPr lang="en-GB"/>
        </a:p>
      </dgm:t>
    </dgm:pt>
    <dgm:pt modelId="{D0EE6CB0-677F-475C-B6FD-9BC80E18759B}">
      <dgm:prSet phldrT="[Text]"/>
      <dgm:spPr/>
      <dgm:t>
        <a:bodyPr/>
        <a:lstStyle/>
        <a:p>
          <a:r>
            <a:rPr lang="en-GB" dirty="0"/>
            <a:t>Superconducting</a:t>
          </a:r>
        </a:p>
      </dgm:t>
    </dgm:pt>
    <dgm:pt modelId="{402DF7AA-60C1-4EBC-9512-8ACDBADC380D}" type="parTrans" cxnId="{8467D713-A135-4ACE-94DE-CBBC8B790AB5}">
      <dgm:prSet/>
      <dgm:spPr/>
      <dgm:t>
        <a:bodyPr/>
        <a:lstStyle/>
        <a:p>
          <a:endParaRPr lang="en-GB"/>
        </a:p>
      </dgm:t>
    </dgm:pt>
    <dgm:pt modelId="{1CC575DC-4BC7-43A0-BD46-5A3691DE82D0}" type="sibTrans" cxnId="{8467D713-A135-4ACE-94DE-CBBC8B790AB5}">
      <dgm:prSet/>
      <dgm:spPr/>
      <dgm:t>
        <a:bodyPr/>
        <a:lstStyle/>
        <a:p>
          <a:endParaRPr lang="en-GB"/>
        </a:p>
      </dgm:t>
    </dgm:pt>
    <dgm:pt modelId="{230A3F9F-EC3D-41D9-A975-997FD7E6704B}">
      <dgm:prSet phldrT="[Text]"/>
      <dgm:spPr/>
      <dgm:t>
        <a:bodyPr/>
        <a:lstStyle/>
        <a:p>
          <a:r>
            <a:rPr lang="en-GB" dirty="0"/>
            <a:t>Photonic</a:t>
          </a:r>
        </a:p>
      </dgm:t>
    </dgm:pt>
    <dgm:pt modelId="{17A03B78-CBD7-499E-8370-D4CC31E03C31}" type="parTrans" cxnId="{DD369179-18F7-4C45-8FE0-598ADD6C007E}">
      <dgm:prSet/>
      <dgm:spPr/>
      <dgm:t>
        <a:bodyPr/>
        <a:lstStyle/>
        <a:p>
          <a:endParaRPr lang="en-GB"/>
        </a:p>
      </dgm:t>
    </dgm:pt>
    <dgm:pt modelId="{ABA36867-6FD4-44D7-9E3E-1939AD6D1977}" type="sibTrans" cxnId="{DD369179-18F7-4C45-8FE0-598ADD6C007E}">
      <dgm:prSet/>
      <dgm:spPr/>
      <dgm:t>
        <a:bodyPr/>
        <a:lstStyle/>
        <a:p>
          <a:endParaRPr lang="en-GB"/>
        </a:p>
      </dgm:t>
    </dgm:pt>
    <dgm:pt modelId="{83B4C0A9-B951-4580-8AD7-5CDC547455CA}">
      <dgm:prSet phldrT="[Text]"/>
      <dgm:spPr/>
      <dgm:t>
        <a:bodyPr/>
        <a:lstStyle/>
        <a:p>
          <a:r>
            <a:rPr lang="en-GB" dirty="0"/>
            <a:t>Topological</a:t>
          </a:r>
        </a:p>
      </dgm:t>
    </dgm:pt>
    <dgm:pt modelId="{A1584DC2-E6FB-48EE-826A-FD8110BDDBB5}" type="parTrans" cxnId="{7BACC7E5-5545-4A33-9925-AC9B526D754F}">
      <dgm:prSet/>
      <dgm:spPr/>
      <dgm:t>
        <a:bodyPr/>
        <a:lstStyle/>
        <a:p>
          <a:endParaRPr lang="en-GB"/>
        </a:p>
      </dgm:t>
    </dgm:pt>
    <dgm:pt modelId="{A41475FE-0708-479F-AAE8-820FF849F42F}" type="sibTrans" cxnId="{7BACC7E5-5545-4A33-9925-AC9B526D754F}">
      <dgm:prSet/>
      <dgm:spPr/>
      <dgm:t>
        <a:bodyPr/>
        <a:lstStyle/>
        <a:p>
          <a:endParaRPr lang="en-GB"/>
        </a:p>
      </dgm:t>
    </dgm:pt>
    <dgm:pt modelId="{74CCCBFF-B388-41EA-9791-8FFE80D6E80F}">
      <dgm:prSet phldrT="[Text]"/>
      <dgm:spPr/>
      <dgm:t>
        <a:bodyPr/>
        <a:lstStyle/>
        <a:p>
          <a:r>
            <a:rPr lang="en-GB" dirty="0"/>
            <a:t>Etc.</a:t>
          </a:r>
        </a:p>
      </dgm:t>
    </dgm:pt>
    <dgm:pt modelId="{F56015AC-B4B3-4016-903A-CBCD8DBD85EF}" type="parTrans" cxnId="{C6EE1BA1-E202-4BF1-AD67-CD9DAF29962E}">
      <dgm:prSet/>
      <dgm:spPr/>
      <dgm:t>
        <a:bodyPr/>
        <a:lstStyle/>
        <a:p>
          <a:endParaRPr lang="en-GB"/>
        </a:p>
      </dgm:t>
    </dgm:pt>
    <dgm:pt modelId="{BD86E3F0-D6BB-4EA6-B0ED-B1E6C5AEAD65}" type="sibTrans" cxnId="{C6EE1BA1-E202-4BF1-AD67-CD9DAF29962E}">
      <dgm:prSet/>
      <dgm:spPr/>
      <dgm:t>
        <a:bodyPr/>
        <a:lstStyle/>
        <a:p>
          <a:endParaRPr lang="en-GB"/>
        </a:p>
      </dgm:t>
    </dgm:pt>
    <dgm:pt modelId="{1B392C56-6B01-4292-92E7-86357A103755}" type="pres">
      <dgm:prSet presAssocID="{996A2878-9650-4131-B741-BA2DBECC3C24}" presName="layout" presStyleCnt="0">
        <dgm:presLayoutVars>
          <dgm:chMax/>
          <dgm:chPref/>
          <dgm:dir/>
          <dgm:resizeHandles/>
        </dgm:presLayoutVars>
      </dgm:prSet>
      <dgm:spPr/>
    </dgm:pt>
    <dgm:pt modelId="{DB6EABA7-771A-46AB-A5A7-F82D55225B5C}" type="pres">
      <dgm:prSet presAssocID="{7F9D0818-F592-4A3F-97C8-8E2662C53DDD}" presName="root" presStyleCnt="0">
        <dgm:presLayoutVars>
          <dgm:chMax/>
          <dgm:chPref/>
        </dgm:presLayoutVars>
      </dgm:prSet>
      <dgm:spPr/>
    </dgm:pt>
    <dgm:pt modelId="{FCCA8F7D-E319-41F4-974B-B33F30ABBF71}" type="pres">
      <dgm:prSet presAssocID="{7F9D0818-F592-4A3F-97C8-8E2662C53DDD}" presName="rootComposite" presStyleCnt="0">
        <dgm:presLayoutVars/>
      </dgm:prSet>
      <dgm:spPr/>
    </dgm:pt>
    <dgm:pt modelId="{2089D68B-4EB7-4B92-8978-A52D5B751421}" type="pres">
      <dgm:prSet presAssocID="{7F9D0818-F592-4A3F-97C8-8E2662C53DDD}" presName="ParentAccent" presStyleLbl="alignNode1" presStyleIdx="0" presStyleCnt="4"/>
      <dgm:spPr/>
    </dgm:pt>
    <dgm:pt modelId="{4E1EC451-3967-46B0-B330-DA2E61F79FB8}" type="pres">
      <dgm:prSet presAssocID="{7F9D0818-F592-4A3F-97C8-8E2662C53DDD}" presName="ParentSmallAccent" presStyleLbl="fgAcc1" presStyleIdx="0" presStyleCnt="4"/>
      <dgm:spPr/>
    </dgm:pt>
    <dgm:pt modelId="{7AE03781-8077-42BE-BD60-54E1A50ABB7F}" type="pres">
      <dgm:prSet presAssocID="{7F9D0818-F592-4A3F-97C8-8E2662C53DDD}" presName="Parent" presStyleLbl="revTx" presStyleIdx="0" presStyleCnt="18">
        <dgm:presLayoutVars>
          <dgm:chMax/>
          <dgm:chPref val="4"/>
          <dgm:bulletEnabled val="1"/>
        </dgm:presLayoutVars>
      </dgm:prSet>
      <dgm:spPr/>
    </dgm:pt>
    <dgm:pt modelId="{FF7D3765-882F-45C0-88CB-2ADC4A63C6EC}" type="pres">
      <dgm:prSet presAssocID="{7F9D0818-F592-4A3F-97C8-8E2662C53DDD}" presName="childShape" presStyleCnt="0">
        <dgm:presLayoutVars>
          <dgm:chMax val="0"/>
          <dgm:chPref val="0"/>
        </dgm:presLayoutVars>
      </dgm:prSet>
      <dgm:spPr/>
    </dgm:pt>
    <dgm:pt modelId="{D75694D7-029C-4FC1-9E1D-007F447CD66E}" type="pres">
      <dgm:prSet presAssocID="{AE3CFED0-391B-4C4C-94F4-34D5AF7B5F01}" presName="childComposite" presStyleCnt="0">
        <dgm:presLayoutVars>
          <dgm:chMax val="0"/>
          <dgm:chPref val="0"/>
        </dgm:presLayoutVars>
      </dgm:prSet>
      <dgm:spPr/>
    </dgm:pt>
    <dgm:pt modelId="{CF643F1C-7839-4A7A-A28A-212ED3E2A45C}" type="pres">
      <dgm:prSet presAssocID="{AE3CFED0-391B-4C4C-94F4-34D5AF7B5F01}" presName="ChildAccent" presStyleLbl="solidFgAcc1" presStyleIdx="0" presStyleCnt="14"/>
      <dgm:spPr/>
    </dgm:pt>
    <dgm:pt modelId="{F4CCA081-5D55-412A-A12C-C68256B7421D}" type="pres">
      <dgm:prSet presAssocID="{AE3CFED0-391B-4C4C-94F4-34D5AF7B5F01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E83FAD32-51B7-41E3-A78C-FE944C580B43}" type="pres">
      <dgm:prSet presAssocID="{7849F080-3551-443C-A897-0479F21ACDB9}" presName="childComposite" presStyleCnt="0">
        <dgm:presLayoutVars>
          <dgm:chMax val="0"/>
          <dgm:chPref val="0"/>
        </dgm:presLayoutVars>
      </dgm:prSet>
      <dgm:spPr/>
    </dgm:pt>
    <dgm:pt modelId="{9F1CC1FC-8D11-478D-91F9-EE09DB7BFD3C}" type="pres">
      <dgm:prSet presAssocID="{7849F080-3551-443C-A897-0479F21ACDB9}" presName="ChildAccent" presStyleLbl="solidFgAcc1" presStyleIdx="1" presStyleCnt="14"/>
      <dgm:spPr/>
    </dgm:pt>
    <dgm:pt modelId="{71030F82-1309-4CF4-9B57-87C858B2AF23}" type="pres">
      <dgm:prSet presAssocID="{7849F080-3551-443C-A897-0479F21ACDB9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7B97DA91-B0A3-4D3C-B2D6-CE457CDCBF3D}" type="pres">
      <dgm:prSet presAssocID="{6BACE756-888A-4E32-B0F4-19E2BAED575D}" presName="childComposite" presStyleCnt="0">
        <dgm:presLayoutVars>
          <dgm:chMax val="0"/>
          <dgm:chPref val="0"/>
        </dgm:presLayoutVars>
      </dgm:prSet>
      <dgm:spPr/>
    </dgm:pt>
    <dgm:pt modelId="{DAB01401-996E-40DB-9AD7-AABDFDF4AE8C}" type="pres">
      <dgm:prSet presAssocID="{6BACE756-888A-4E32-B0F4-19E2BAED575D}" presName="ChildAccent" presStyleLbl="solidFgAcc1" presStyleIdx="2" presStyleCnt="14"/>
      <dgm:spPr/>
    </dgm:pt>
    <dgm:pt modelId="{FA311371-A2D5-4FC4-82F5-F59CCF7CC72D}" type="pres">
      <dgm:prSet presAssocID="{6BACE756-888A-4E32-B0F4-19E2BAED575D}" presName="Child" presStyleLbl="revTx" presStyleIdx="3" presStyleCnt="18">
        <dgm:presLayoutVars>
          <dgm:chMax val="0"/>
          <dgm:chPref val="0"/>
          <dgm:bulletEnabled val="1"/>
        </dgm:presLayoutVars>
      </dgm:prSet>
      <dgm:spPr/>
    </dgm:pt>
    <dgm:pt modelId="{A5420F58-A306-49AF-A539-AAE7202B5B0E}" type="pres">
      <dgm:prSet presAssocID="{76083AFE-B0AD-4D47-891D-0ED8231D36EB}" presName="childComposite" presStyleCnt="0">
        <dgm:presLayoutVars>
          <dgm:chMax val="0"/>
          <dgm:chPref val="0"/>
        </dgm:presLayoutVars>
      </dgm:prSet>
      <dgm:spPr/>
    </dgm:pt>
    <dgm:pt modelId="{B7BF0AA5-2498-4EED-93A0-39B811A2B00D}" type="pres">
      <dgm:prSet presAssocID="{76083AFE-B0AD-4D47-891D-0ED8231D36EB}" presName="ChildAccent" presStyleLbl="solidFgAcc1" presStyleIdx="3" presStyleCnt="14"/>
      <dgm:spPr/>
    </dgm:pt>
    <dgm:pt modelId="{CA7D2B98-FDFD-459B-A1E2-6A65C45E1E68}" type="pres">
      <dgm:prSet presAssocID="{76083AFE-B0AD-4D47-891D-0ED8231D36EB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4B72E929-5250-40E3-A23C-A31DDCA94258}" type="pres">
      <dgm:prSet presAssocID="{DD34339C-69D6-453F-9D60-809581257B4A}" presName="root" presStyleCnt="0">
        <dgm:presLayoutVars>
          <dgm:chMax/>
          <dgm:chPref/>
        </dgm:presLayoutVars>
      </dgm:prSet>
      <dgm:spPr/>
    </dgm:pt>
    <dgm:pt modelId="{F51A90B3-15AE-4D38-88C6-C32BF5B9CF8D}" type="pres">
      <dgm:prSet presAssocID="{DD34339C-69D6-453F-9D60-809581257B4A}" presName="rootComposite" presStyleCnt="0">
        <dgm:presLayoutVars/>
      </dgm:prSet>
      <dgm:spPr/>
    </dgm:pt>
    <dgm:pt modelId="{0C2701F5-4085-48AE-9144-DD6F17B63773}" type="pres">
      <dgm:prSet presAssocID="{DD34339C-69D6-453F-9D60-809581257B4A}" presName="ParentAccent" presStyleLbl="alignNode1" presStyleIdx="1" presStyleCnt="4" custLinFactNeighborX="-621"/>
      <dgm:spPr/>
    </dgm:pt>
    <dgm:pt modelId="{B185DB97-76CE-43D6-A09E-4061867E4DB1}" type="pres">
      <dgm:prSet presAssocID="{DD34339C-69D6-453F-9D60-809581257B4A}" presName="ParentSmallAccent" presStyleLbl="fgAcc1" presStyleIdx="1" presStyleCnt="4"/>
      <dgm:spPr/>
    </dgm:pt>
    <dgm:pt modelId="{CB51615A-A223-4867-BF20-3D83DBF9AEA9}" type="pres">
      <dgm:prSet presAssocID="{DD34339C-69D6-453F-9D60-809581257B4A}" presName="Parent" presStyleLbl="revTx" presStyleIdx="5" presStyleCnt="18">
        <dgm:presLayoutVars>
          <dgm:chMax/>
          <dgm:chPref val="4"/>
          <dgm:bulletEnabled val="1"/>
        </dgm:presLayoutVars>
      </dgm:prSet>
      <dgm:spPr/>
    </dgm:pt>
    <dgm:pt modelId="{27CC2EBA-0E1C-4F60-B247-692863C4522E}" type="pres">
      <dgm:prSet presAssocID="{DD34339C-69D6-453F-9D60-809581257B4A}" presName="childShape" presStyleCnt="0">
        <dgm:presLayoutVars>
          <dgm:chMax val="0"/>
          <dgm:chPref val="0"/>
        </dgm:presLayoutVars>
      </dgm:prSet>
      <dgm:spPr/>
    </dgm:pt>
    <dgm:pt modelId="{F5E871AC-CA91-4DC8-AE92-E55F39C89CDC}" type="pres">
      <dgm:prSet presAssocID="{64056011-CA11-4E88-AC00-2DCE4C37C9B1}" presName="childComposite" presStyleCnt="0">
        <dgm:presLayoutVars>
          <dgm:chMax val="0"/>
          <dgm:chPref val="0"/>
        </dgm:presLayoutVars>
      </dgm:prSet>
      <dgm:spPr/>
    </dgm:pt>
    <dgm:pt modelId="{196A6123-56E6-46F4-AA58-A4F8AC866DA8}" type="pres">
      <dgm:prSet presAssocID="{64056011-CA11-4E88-AC00-2DCE4C37C9B1}" presName="ChildAccent" presStyleLbl="solidFgAcc1" presStyleIdx="4" presStyleCnt="14"/>
      <dgm:spPr/>
    </dgm:pt>
    <dgm:pt modelId="{425A2D58-F587-44FB-9D8C-CB9A0B70300E}" type="pres">
      <dgm:prSet presAssocID="{64056011-CA11-4E88-AC00-2DCE4C37C9B1}" presName="Child" presStyleLbl="revTx" presStyleIdx="6" presStyleCnt="18">
        <dgm:presLayoutVars>
          <dgm:chMax val="0"/>
          <dgm:chPref val="0"/>
          <dgm:bulletEnabled val="1"/>
        </dgm:presLayoutVars>
      </dgm:prSet>
      <dgm:spPr/>
    </dgm:pt>
    <dgm:pt modelId="{58A05E9D-9D4E-4B2D-9E38-52C6E9B91684}" type="pres">
      <dgm:prSet presAssocID="{59D1EA71-24DE-43F4-9570-EA37CE6A9CBB}" presName="childComposite" presStyleCnt="0">
        <dgm:presLayoutVars>
          <dgm:chMax val="0"/>
          <dgm:chPref val="0"/>
        </dgm:presLayoutVars>
      </dgm:prSet>
      <dgm:spPr/>
    </dgm:pt>
    <dgm:pt modelId="{032C0861-66F0-407C-B17B-51C22A02D33A}" type="pres">
      <dgm:prSet presAssocID="{59D1EA71-24DE-43F4-9570-EA37CE6A9CBB}" presName="ChildAccent" presStyleLbl="solidFgAcc1" presStyleIdx="5" presStyleCnt="14"/>
      <dgm:spPr/>
    </dgm:pt>
    <dgm:pt modelId="{144C676B-A3F5-4665-B867-94040EDE71E5}" type="pres">
      <dgm:prSet presAssocID="{59D1EA71-24DE-43F4-9570-EA37CE6A9CBB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E98DA0BF-FF0B-44B0-883D-6F56BEBC8D14}" type="pres">
      <dgm:prSet presAssocID="{4AE70CC9-F9C9-44E4-B60A-1E477735C523}" presName="childComposite" presStyleCnt="0">
        <dgm:presLayoutVars>
          <dgm:chMax val="0"/>
          <dgm:chPref val="0"/>
        </dgm:presLayoutVars>
      </dgm:prSet>
      <dgm:spPr/>
    </dgm:pt>
    <dgm:pt modelId="{551626D6-919E-423B-BC1D-0CF82422BB5D}" type="pres">
      <dgm:prSet presAssocID="{4AE70CC9-F9C9-44E4-B60A-1E477735C523}" presName="ChildAccent" presStyleLbl="solidFgAcc1" presStyleIdx="6" presStyleCnt="14"/>
      <dgm:spPr/>
    </dgm:pt>
    <dgm:pt modelId="{B2D9ABCC-6718-4748-A4C1-3BDF5D99913B}" type="pres">
      <dgm:prSet presAssocID="{4AE70CC9-F9C9-44E4-B60A-1E477735C523}" presName="Child" presStyleLbl="revTx" presStyleIdx="8" presStyleCnt="18">
        <dgm:presLayoutVars>
          <dgm:chMax val="0"/>
          <dgm:chPref val="0"/>
          <dgm:bulletEnabled val="1"/>
        </dgm:presLayoutVars>
      </dgm:prSet>
      <dgm:spPr/>
    </dgm:pt>
    <dgm:pt modelId="{AB5222FE-1B69-4952-A61C-57ED9F202B10}" type="pres">
      <dgm:prSet presAssocID="{58F33555-A9D9-4C07-98E7-EEFA084438B7}" presName="childComposite" presStyleCnt="0">
        <dgm:presLayoutVars>
          <dgm:chMax val="0"/>
          <dgm:chPref val="0"/>
        </dgm:presLayoutVars>
      </dgm:prSet>
      <dgm:spPr/>
    </dgm:pt>
    <dgm:pt modelId="{47994779-AA5B-4543-B7E0-32D0B017FA73}" type="pres">
      <dgm:prSet presAssocID="{58F33555-A9D9-4C07-98E7-EEFA084438B7}" presName="ChildAccent" presStyleLbl="solidFgAcc1" presStyleIdx="7" presStyleCnt="14"/>
      <dgm:spPr/>
    </dgm:pt>
    <dgm:pt modelId="{79C4C9D1-E385-4237-B521-1B23143305F7}" type="pres">
      <dgm:prSet presAssocID="{58F33555-A9D9-4C07-98E7-EEFA084438B7}" presName="Child" presStyleLbl="revTx" presStyleIdx="9" presStyleCnt="18">
        <dgm:presLayoutVars>
          <dgm:chMax val="0"/>
          <dgm:chPref val="0"/>
          <dgm:bulletEnabled val="1"/>
        </dgm:presLayoutVars>
      </dgm:prSet>
      <dgm:spPr/>
    </dgm:pt>
    <dgm:pt modelId="{04F13B78-2EDF-474A-BF35-38FFF5ADC6D7}" type="pres">
      <dgm:prSet presAssocID="{1245D751-1D6E-4554-889C-91FE4D5CB6FF}" presName="root" presStyleCnt="0">
        <dgm:presLayoutVars>
          <dgm:chMax/>
          <dgm:chPref/>
        </dgm:presLayoutVars>
      </dgm:prSet>
      <dgm:spPr/>
    </dgm:pt>
    <dgm:pt modelId="{E4BC5E0A-492D-49E8-9F60-B33F11869EE9}" type="pres">
      <dgm:prSet presAssocID="{1245D751-1D6E-4554-889C-91FE4D5CB6FF}" presName="rootComposite" presStyleCnt="0">
        <dgm:presLayoutVars/>
      </dgm:prSet>
      <dgm:spPr/>
    </dgm:pt>
    <dgm:pt modelId="{A2ACDC43-AF89-4FCF-BF1D-B6CCAB84F46A}" type="pres">
      <dgm:prSet presAssocID="{1245D751-1D6E-4554-889C-91FE4D5CB6FF}" presName="ParentAccent" presStyleLbl="alignNode1" presStyleIdx="2" presStyleCnt="4"/>
      <dgm:spPr/>
    </dgm:pt>
    <dgm:pt modelId="{76275CD1-3C7C-4862-896E-65814AD321CE}" type="pres">
      <dgm:prSet presAssocID="{1245D751-1D6E-4554-889C-91FE4D5CB6FF}" presName="ParentSmallAccent" presStyleLbl="fgAcc1" presStyleIdx="2" presStyleCnt="4"/>
      <dgm:spPr/>
    </dgm:pt>
    <dgm:pt modelId="{70162A52-CB10-4043-8C64-0F7D60556EF5}" type="pres">
      <dgm:prSet presAssocID="{1245D751-1D6E-4554-889C-91FE4D5CB6FF}" presName="Parent" presStyleLbl="revTx" presStyleIdx="10" presStyleCnt="18">
        <dgm:presLayoutVars>
          <dgm:chMax/>
          <dgm:chPref val="4"/>
          <dgm:bulletEnabled val="1"/>
        </dgm:presLayoutVars>
      </dgm:prSet>
      <dgm:spPr/>
    </dgm:pt>
    <dgm:pt modelId="{749F4B2E-D450-44E2-B488-F1F7B7217E11}" type="pres">
      <dgm:prSet presAssocID="{1245D751-1D6E-4554-889C-91FE4D5CB6FF}" presName="childShape" presStyleCnt="0">
        <dgm:presLayoutVars>
          <dgm:chMax val="0"/>
          <dgm:chPref val="0"/>
        </dgm:presLayoutVars>
      </dgm:prSet>
      <dgm:spPr/>
    </dgm:pt>
    <dgm:pt modelId="{F03EE1E5-B2E7-486F-9C80-B78908F22A09}" type="pres">
      <dgm:prSet presAssocID="{E7B329D4-2A1F-4D17-ADA4-CA149C87ECEA}" presName="childComposite" presStyleCnt="0">
        <dgm:presLayoutVars>
          <dgm:chMax val="0"/>
          <dgm:chPref val="0"/>
        </dgm:presLayoutVars>
      </dgm:prSet>
      <dgm:spPr/>
    </dgm:pt>
    <dgm:pt modelId="{C46E0374-6FD3-49CB-8700-D8C013D37B71}" type="pres">
      <dgm:prSet presAssocID="{E7B329D4-2A1F-4D17-ADA4-CA149C87ECEA}" presName="ChildAccent" presStyleLbl="solidFgAcc1" presStyleIdx="8" presStyleCnt="14"/>
      <dgm:spPr/>
    </dgm:pt>
    <dgm:pt modelId="{D173B36C-6FCE-48BA-9A6F-94C580F697C9}" type="pres">
      <dgm:prSet presAssocID="{E7B329D4-2A1F-4D17-ADA4-CA149C87ECEA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</dgm:pt>
    <dgm:pt modelId="{E8B6E51B-371F-4D8A-8A50-31E3ABA64631}" type="pres">
      <dgm:prSet presAssocID="{FC296561-AAA8-4DF9-8446-F9CF6B949E2B}" presName="childComposite" presStyleCnt="0">
        <dgm:presLayoutVars>
          <dgm:chMax val="0"/>
          <dgm:chPref val="0"/>
        </dgm:presLayoutVars>
      </dgm:prSet>
      <dgm:spPr/>
    </dgm:pt>
    <dgm:pt modelId="{FC1A4A8A-BEB9-4652-9E05-C6806E3F4666}" type="pres">
      <dgm:prSet presAssocID="{FC296561-AAA8-4DF9-8446-F9CF6B949E2B}" presName="ChildAccent" presStyleLbl="solidFgAcc1" presStyleIdx="9" presStyleCnt="14"/>
      <dgm:spPr/>
    </dgm:pt>
    <dgm:pt modelId="{ED22C802-752F-443A-AE7B-B7A78C82529B}" type="pres">
      <dgm:prSet presAssocID="{FC296561-AAA8-4DF9-8446-F9CF6B949E2B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</dgm:pt>
    <dgm:pt modelId="{399CB024-F50B-42D4-9013-48D2D3C29F84}" type="pres">
      <dgm:prSet presAssocID="{15F44194-7166-4E15-823B-590E515DD662}" presName="root" presStyleCnt="0">
        <dgm:presLayoutVars>
          <dgm:chMax/>
          <dgm:chPref/>
        </dgm:presLayoutVars>
      </dgm:prSet>
      <dgm:spPr/>
    </dgm:pt>
    <dgm:pt modelId="{811F9FAE-CBE8-4231-B064-13F7423B9C57}" type="pres">
      <dgm:prSet presAssocID="{15F44194-7166-4E15-823B-590E515DD662}" presName="rootComposite" presStyleCnt="0">
        <dgm:presLayoutVars/>
      </dgm:prSet>
      <dgm:spPr/>
    </dgm:pt>
    <dgm:pt modelId="{A4B5BC84-F9D2-400D-820D-F8EFA45EDBFF}" type="pres">
      <dgm:prSet presAssocID="{15F44194-7166-4E15-823B-590E515DD662}" presName="ParentAccent" presStyleLbl="alignNode1" presStyleIdx="3" presStyleCnt="4"/>
      <dgm:spPr/>
    </dgm:pt>
    <dgm:pt modelId="{DED93783-260B-4222-AF13-CCB12837084E}" type="pres">
      <dgm:prSet presAssocID="{15F44194-7166-4E15-823B-590E515DD662}" presName="ParentSmallAccent" presStyleLbl="fgAcc1" presStyleIdx="3" presStyleCnt="4"/>
      <dgm:spPr/>
    </dgm:pt>
    <dgm:pt modelId="{652CE007-DB95-4D6B-99BE-4AA6B44ACF32}" type="pres">
      <dgm:prSet presAssocID="{15F44194-7166-4E15-823B-590E515DD662}" presName="Parent" presStyleLbl="revTx" presStyleIdx="13" presStyleCnt="18">
        <dgm:presLayoutVars>
          <dgm:chMax/>
          <dgm:chPref val="4"/>
          <dgm:bulletEnabled val="1"/>
        </dgm:presLayoutVars>
      </dgm:prSet>
      <dgm:spPr/>
    </dgm:pt>
    <dgm:pt modelId="{27DB3687-C41E-4A3D-BCAC-BD036EFFCDFB}" type="pres">
      <dgm:prSet presAssocID="{15F44194-7166-4E15-823B-590E515DD662}" presName="childShape" presStyleCnt="0">
        <dgm:presLayoutVars>
          <dgm:chMax val="0"/>
          <dgm:chPref val="0"/>
        </dgm:presLayoutVars>
      </dgm:prSet>
      <dgm:spPr/>
    </dgm:pt>
    <dgm:pt modelId="{149E8150-547C-40C1-AB75-D38685CE1BDC}" type="pres">
      <dgm:prSet presAssocID="{D0EE6CB0-677F-475C-B6FD-9BC80E18759B}" presName="childComposite" presStyleCnt="0">
        <dgm:presLayoutVars>
          <dgm:chMax val="0"/>
          <dgm:chPref val="0"/>
        </dgm:presLayoutVars>
      </dgm:prSet>
      <dgm:spPr/>
    </dgm:pt>
    <dgm:pt modelId="{5859A503-0698-42AE-A7E5-794E97F81C8F}" type="pres">
      <dgm:prSet presAssocID="{D0EE6CB0-677F-475C-B6FD-9BC80E18759B}" presName="ChildAccent" presStyleLbl="solidFgAcc1" presStyleIdx="10" presStyleCnt="14"/>
      <dgm:spPr/>
    </dgm:pt>
    <dgm:pt modelId="{7251CEDE-7466-4903-BF7A-1891CBF09054}" type="pres">
      <dgm:prSet presAssocID="{D0EE6CB0-677F-475C-B6FD-9BC80E18759B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AEC152E9-03A1-449B-AAE5-360C00AD9609}" type="pres">
      <dgm:prSet presAssocID="{230A3F9F-EC3D-41D9-A975-997FD7E6704B}" presName="childComposite" presStyleCnt="0">
        <dgm:presLayoutVars>
          <dgm:chMax val="0"/>
          <dgm:chPref val="0"/>
        </dgm:presLayoutVars>
      </dgm:prSet>
      <dgm:spPr/>
    </dgm:pt>
    <dgm:pt modelId="{B61E901E-0A7A-4BD3-BA57-8A5663EE3273}" type="pres">
      <dgm:prSet presAssocID="{230A3F9F-EC3D-41D9-A975-997FD7E6704B}" presName="ChildAccent" presStyleLbl="solidFgAcc1" presStyleIdx="11" presStyleCnt="14"/>
      <dgm:spPr/>
    </dgm:pt>
    <dgm:pt modelId="{C4D72AD2-FFF7-448B-9E1C-DAC456E5464E}" type="pres">
      <dgm:prSet presAssocID="{230A3F9F-EC3D-41D9-A975-997FD7E6704B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</dgm:pt>
    <dgm:pt modelId="{35177275-B2F8-406F-A4EB-166C72A806B5}" type="pres">
      <dgm:prSet presAssocID="{83B4C0A9-B951-4580-8AD7-5CDC547455CA}" presName="childComposite" presStyleCnt="0">
        <dgm:presLayoutVars>
          <dgm:chMax val="0"/>
          <dgm:chPref val="0"/>
        </dgm:presLayoutVars>
      </dgm:prSet>
      <dgm:spPr/>
    </dgm:pt>
    <dgm:pt modelId="{07636465-EDA0-463F-92AC-D5F30E752CBA}" type="pres">
      <dgm:prSet presAssocID="{83B4C0A9-B951-4580-8AD7-5CDC547455CA}" presName="ChildAccent" presStyleLbl="solidFgAcc1" presStyleIdx="12" presStyleCnt="14"/>
      <dgm:spPr/>
    </dgm:pt>
    <dgm:pt modelId="{7FA7B8D4-92B7-4B2C-A863-162C7F32CE90}" type="pres">
      <dgm:prSet presAssocID="{83B4C0A9-B951-4580-8AD7-5CDC547455CA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DBFF80BA-9A8F-4365-BF6B-7DAA5DA2CA4D}" type="pres">
      <dgm:prSet presAssocID="{74CCCBFF-B388-41EA-9791-8FFE80D6E80F}" presName="childComposite" presStyleCnt="0">
        <dgm:presLayoutVars>
          <dgm:chMax val="0"/>
          <dgm:chPref val="0"/>
        </dgm:presLayoutVars>
      </dgm:prSet>
      <dgm:spPr/>
    </dgm:pt>
    <dgm:pt modelId="{243BF636-F627-41FE-852E-5DBCEA12148D}" type="pres">
      <dgm:prSet presAssocID="{74CCCBFF-B388-41EA-9791-8FFE80D6E80F}" presName="ChildAccent" presStyleLbl="solidFgAcc1" presStyleIdx="13" presStyleCnt="14"/>
      <dgm:spPr/>
    </dgm:pt>
    <dgm:pt modelId="{7437A71C-A8A5-44DF-8D60-D6F94A279F25}" type="pres">
      <dgm:prSet presAssocID="{74CCCBFF-B388-41EA-9791-8FFE80D6E80F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18BF760C-6DE9-4360-9692-212B624B1415}" type="presOf" srcId="{D0EE6CB0-677F-475C-B6FD-9BC80E18759B}" destId="{7251CEDE-7466-4903-BF7A-1891CBF09054}" srcOrd="0" destOrd="0" presId="urn:microsoft.com/office/officeart/2008/layout/SquareAccentList"/>
    <dgm:cxn modelId="{5B204212-3C8C-4498-BF64-6D35AB704777}" type="presOf" srcId="{58F33555-A9D9-4C07-98E7-EEFA084438B7}" destId="{79C4C9D1-E385-4237-B521-1B23143305F7}" srcOrd="0" destOrd="0" presId="urn:microsoft.com/office/officeart/2008/layout/SquareAccentList"/>
    <dgm:cxn modelId="{8467D713-A135-4ACE-94DE-CBBC8B790AB5}" srcId="{15F44194-7166-4E15-823B-590E515DD662}" destId="{D0EE6CB0-677F-475C-B6FD-9BC80E18759B}" srcOrd="0" destOrd="0" parTransId="{402DF7AA-60C1-4EBC-9512-8ACDBADC380D}" sibTransId="{1CC575DC-4BC7-43A0-BD46-5A3691DE82D0}"/>
    <dgm:cxn modelId="{883C4814-DB61-4A5E-BAAE-CA8B31406F53}" srcId="{996A2878-9650-4131-B741-BA2DBECC3C24}" destId="{15F44194-7166-4E15-823B-590E515DD662}" srcOrd="3" destOrd="0" parTransId="{B70EFE2C-B6F0-41FE-BB9B-2AD251A6B6B8}" sibTransId="{DC317CF8-9F21-4F94-96EA-4E75A76F5AF0}"/>
    <dgm:cxn modelId="{78E76115-C403-4929-94F0-ADFD8C2A89B4}" type="presOf" srcId="{64056011-CA11-4E88-AC00-2DCE4C37C9B1}" destId="{425A2D58-F587-44FB-9D8C-CB9A0B70300E}" srcOrd="0" destOrd="0" presId="urn:microsoft.com/office/officeart/2008/layout/SquareAccentList"/>
    <dgm:cxn modelId="{EDBC2117-2F22-4D21-BD40-D1EB9EDF2C14}" srcId="{7F9D0818-F592-4A3F-97C8-8E2662C53DDD}" destId="{7849F080-3551-443C-A897-0479F21ACDB9}" srcOrd="1" destOrd="0" parTransId="{E57B72DD-3A45-4F39-BDD4-A1CE67FC70D6}" sibTransId="{15E3D126-AC72-4143-8649-55992FD728BD}"/>
    <dgm:cxn modelId="{844FF91B-93B0-4604-BF16-3A4B90FB1B59}" srcId="{DD34339C-69D6-453F-9D60-809581257B4A}" destId="{59D1EA71-24DE-43F4-9570-EA37CE6A9CBB}" srcOrd="1" destOrd="0" parTransId="{0801CAA1-05E0-441B-8E6A-1197DDCD78A9}" sibTransId="{52D69046-CC99-43A0-98BF-2D587DD08429}"/>
    <dgm:cxn modelId="{79B79D30-E04E-412A-A4C8-9375FF958897}" type="presOf" srcId="{230A3F9F-EC3D-41D9-A975-997FD7E6704B}" destId="{C4D72AD2-FFF7-448B-9E1C-DAC456E5464E}" srcOrd="0" destOrd="0" presId="urn:microsoft.com/office/officeart/2008/layout/SquareAccentList"/>
    <dgm:cxn modelId="{BA336D33-268E-41AC-BA5B-750169819100}" type="presOf" srcId="{15F44194-7166-4E15-823B-590E515DD662}" destId="{652CE007-DB95-4D6B-99BE-4AA6B44ACF32}" srcOrd="0" destOrd="0" presId="urn:microsoft.com/office/officeart/2008/layout/SquareAccentList"/>
    <dgm:cxn modelId="{EF40FB36-2FE9-49EA-AC34-C9D0EDA277E5}" type="presOf" srcId="{E7B329D4-2A1F-4D17-ADA4-CA149C87ECEA}" destId="{D173B36C-6FCE-48BA-9A6F-94C580F697C9}" srcOrd="0" destOrd="0" presId="urn:microsoft.com/office/officeart/2008/layout/SquareAccentList"/>
    <dgm:cxn modelId="{C963EA3B-4F76-46F9-9682-358832DA1AD4}" type="presOf" srcId="{AE3CFED0-391B-4C4C-94F4-34D5AF7B5F01}" destId="{F4CCA081-5D55-412A-A12C-C68256B7421D}" srcOrd="0" destOrd="0" presId="urn:microsoft.com/office/officeart/2008/layout/SquareAccentList"/>
    <dgm:cxn modelId="{0A489945-4714-466A-93A3-04C33B09EE23}" type="presOf" srcId="{7F9D0818-F592-4A3F-97C8-8E2662C53DDD}" destId="{7AE03781-8077-42BE-BD60-54E1A50ABB7F}" srcOrd="0" destOrd="0" presId="urn:microsoft.com/office/officeart/2008/layout/SquareAccentList"/>
    <dgm:cxn modelId="{817A3166-A5C0-4316-9BB6-2C31FE823433}" srcId="{7F9D0818-F592-4A3F-97C8-8E2662C53DDD}" destId="{6BACE756-888A-4E32-B0F4-19E2BAED575D}" srcOrd="2" destOrd="0" parTransId="{A2BBDE5A-5B54-4050-8B3A-A1302B6B1762}" sibTransId="{0C7487D8-2F59-452D-9C63-3DF6762C2E75}"/>
    <dgm:cxn modelId="{5647C346-7947-47D3-87F0-83B22F8A6FAF}" srcId="{DD34339C-69D6-453F-9D60-809581257B4A}" destId="{4AE70CC9-F9C9-44E4-B60A-1E477735C523}" srcOrd="2" destOrd="0" parTransId="{DA6EDD55-7099-4C15-9345-8320AAC0347A}" sibTransId="{D14EE684-0C45-4008-A560-AC98F2F2FB04}"/>
    <dgm:cxn modelId="{FAF10668-11AC-468B-A3CD-FBA57FCB0E05}" srcId="{7F9D0818-F592-4A3F-97C8-8E2662C53DDD}" destId="{AE3CFED0-391B-4C4C-94F4-34D5AF7B5F01}" srcOrd="0" destOrd="0" parTransId="{A965E56B-D9E1-499D-A61A-13140123BEBE}" sibTransId="{11611CC6-4BE7-49DD-BED0-E3C3A9D85553}"/>
    <dgm:cxn modelId="{8C70FA68-4545-47D5-8081-26B7EF39CBB4}" type="presOf" srcId="{83B4C0A9-B951-4580-8AD7-5CDC547455CA}" destId="{7FA7B8D4-92B7-4B2C-A863-162C7F32CE90}" srcOrd="0" destOrd="0" presId="urn:microsoft.com/office/officeart/2008/layout/SquareAccentList"/>
    <dgm:cxn modelId="{6B84234E-78BC-42EC-9A96-861C2A9E0BF3}" srcId="{996A2878-9650-4131-B741-BA2DBECC3C24}" destId="{1245D751-1D6E-4554-889C-91FE4D5CB6FF}" srcOrd="2" destOrd="0" parTransId="{E3E0A3C5-D8CD-4940-86E1-CAC28EFB48C3}" sibTransId="{71904BCA-89AC-4934-B945-42E2987586EB}"/>
    <dgm:cxn modelId="{3C41454F-AB96-4CE7-B1DD-7C8443DF5924}" srcId="{996A2878-9650-4131-B741-BA2DBECC3C24}" destId="{DD34339C-69D6-453F-9D60-809581257B4A}" srcOrd="1" destOrd="0" parTransId="{458A9D48-3AF4-447A-801D-607B3021DE9C}" sibTransId="{5ABFBAFC-74DD-46AC-8BF0-B230855046AF}"/>
    <dgm:cxn modelId="{2099AD51-0EF9-4BC4-8BFD-4741E0238A88}" type="presOf" srcId="{74CCCBFF-B388-41EA-9791-8FFE80D6E80F}" destId="{7437A71C-A8A5-44DF-8D60-D6F94A279F25}" srcOrd="0" destOrd="0" presId="urn:microsoft.com/office/officeart/2008/layout/SquareAccentList"/>
    <dgm:cxn modelId="{DD369179-18F7-4C45-8FE0-598ADD6C007E}" srcId="{15F44194-7166-4E15-823B-590E515DD662}" destId="{230A3F9F-EC3D-41D9-A975-997FD7E6704B}" srcOrd="1" destOrd="0" parTransId="{17A03B78-CBD7-499E-8370-D4CC31E03C31}" sibTransId="{ABA36867-6FD4-44D7-9E3E-1939AD6D1977}"/>
    <dgm:cxn modelId="{11C5367D-4F6F-4AC4-9F1C-B99F2DE16F76}" type="presOf" srcId="{59D1EA71-24DE-43F4-9570-EA37CE6A9CBB}" destId="{144C676B-A3F5-4665-B867-94040EDE71E5}" srcOrd="0" destOrd="0" presId="urn:microsoft.com/office/officeart/2008/layout/SquareAccentList"/>
    <dgm:cxn modelId="{E83C8A8D-671B-4C1C-8AC2-45C9F2B1ACB6}" type="presOf" srcId="{7849F080-3551-443C-A897-0479F21ACDB9}" destId="{71030F82-1309-4CF4-9B57-87C858B2AF23}" srcOrd="0" destOrd="0" presId="urn:microsoft.com/office/officeart/2008/layout/SquareAccentList"/>
    <dgm:cxn modelId="{92F3C59E-92CA-43AE-939F-1728AE1CB4DE}" type="presOf" srcId="{996A2878-9650-4131-B741-BA2DBECC3C24}" destId="{1B392C56-6B01-4292-92E7-86357A103755}" srcOrd="0" destOrd="0" presId="urn:microsoft.com/office/officeart/2008/layout/SquareAccentList"/>
    <dgm:cxn modelId="{C6EE1BA1-E202-4BF1-AD67-CD9DAF29962E}" srcId="{15F44194-7166-4E15-823B-590E515DD662}" destId="{74CCCBFF-B388-41EA-9791-8FFE80D6E80F}" srcOrd="3" destOrd="0" parTransId="{F56015AC-B4B3-4016-903A-CBCD8DBD85EF}" sibTransId="{BD86E3F0-D6BB-4EA6-B0ED-B1E6C5AEAD65}"/>
    <dgm:cxn modelId="{147ED4A6-364C-404B-9F03-0B556FB8AF60}" srcId="{DD34339C-69D6-453F-9D60-809581257B4A}" destId="{58F33555-A9D9-4C07-98E7-EEFA084438B7}" srcOrd="3" destOrd="0" parTransId="{BD1CBA84-8C4C-4A16-B3C2-EC452490DF21}" sibTransId="{8B2805C4-816C-425B-B2EC-6E1B622B50DB}"/>
    <dgm:cxn modelId="{1C20D8AF-31B7-437E-8C59-EAE4D1265E80}" srcId="{1245D751-1D6E-4554-889C-91FE4D5CB6FF}" destId="{FC296561-AAA8-4DF9-8446-F9CF6B949E2B}" srcOrd="1" destOrd="0" parTransId="{CC845125-90C3-4F2D-B28F-FE1914FE9C8C}" sibTransId="{9F4C8F51-7831-497A-AE3D-81378095DA58}"/>
    <dgm:cxn modelId="{65C3BBB0-002B-43D3-B2FE-F3E70AD484B2}" srcId="{1245D751-1D6E-4554-889C-91FE4D5CB6FF}" destId="{E7B329D4-2A1F-4D17-ADA4-CA149C87ECEA}" srcOrd="0" destOrd="0" parTransId="{B63E1C2F-33A3-4103-9D86-33B03DEE7F30}" sibTransId="{5A4D2551-27C2-49FE-A71B-DF6F9EA94305}"/>
    <dgm:cxn modelId="{4DBC1CB1-441F-4495-8A56-BC4D5D21C85D}" type="presOf" srcId="{4AE70CC9-F9C9-44E4-B60A-1E477735C523}" destId="{B2D9ABCC-6718-4748-A4C1-3BDF5D99913B}" srcOrd="0" destOrd="0" presId="urn:microsoft.com/office/officeart/2008/layout/SquareAccentList"/>
    <dgm:cxn modelId="{E5BCF7B2-197E-4EA7-BFC7-969753F85270}" type="presOf" srcId="{FC296561-AAA8-4DF9-8446-F9CF6B949E2B}" destId="{ED22C802-752F-443A-AE7B-B7A78C82529B}" srcOrd="0" destOrd="0" presId="urn:microsoft.com/office/officeart/2008/layout/SquareAccentList"/>
    <dgm:cxn modelId="{09FA1FBB-52DE-4992-A266-CF6D29783EF7}" type="presOf" srcId="{76083AFE-B0AD-4D47-891D-0ED8231D36EB}" destId="{CA7D2B98-FDFD-459B-A1E2-6A65C45E1E68}" srcOrd="0" destOrd="0" presId="urn:microsoft.com/office/officeart/2008/layout/SquareAccentList"/>
    <dgm:cxn modelId="{71AE34BB-9763-4C44-A2BC-953304B9470A}" type="presOf" srcId="{DD34339C-69D6-453F-9D60-809581257B4A}" destId="{CB51615A-A223-4867-BF20-3D83DBF9AEA9}" srcOrd="0" destOrd="0" presId="urn:microsoft.com/office/officeart/2008/layout/SquareAccentList"/>
    <dgm:cxn modelId="{4117AADB-58C4-44AF-B803-64C01DB5694A}" srcId="{DD34339C-69D6-453F-9D60-809581257B4A}" destId="{64056011-CA11-4E88-AC00-2DCE4C37C9B1}" srcOrd="0" destOrd="0" parTransId="{3703111B-96D9-42FB-A01A-C3CD9E7670CB}" sibTransId="{27EA7453-08AC-4907-A544-96D22FD39ADC}"/>
    <dgm:cxn modelId="{71F66CE1-DE0C-4060-BB48-E739211F5792}" srcId="{7F9D0818-F592-4A3F-97C8-8E2662C53DDD}" destId="{76083AFE-B0AD-4D47-891D-0ED8231D36EB}" srcOrd="3" destOrd="0" parTransId="{1E6B79F7-9932-42D1-8987-5E1C1C650A0A}" sibTransId="{474833F0-B8E3-43AE-8FAA-4D7B3AEEFEC5}"/>
    <dgm:cxn modelId="{7BACC7E5-5545-4A33-9925-AC9B526D754F}" srcId="{15F44194-7166-4E15-823B-590E515DD662}" destId="{83B4C0A9-B951-4580-8AD7-5CDC547455CA}" srcOrd="2" destOrd="0" parTransId="{A1584DC2-E6FB-48EE-826A-FD8110BDDBB5}" sibTransId="{A41475FE-0708-479F-AAE8-820FF849F42F}"/>
    <dgm:cxn modelId="{590600E7-F881-49D0-9A6B-900721AF2C4B}" type="presOf" srcId="{1245D751-1D6E-4554-889C-91FE4D5CB6FF}" destId="{70162A52-CB10-4043-8C64-0F7D60556EF5}" srcOrd="0" destOrd="0" presId="urn:microsoft.com/office/officeart/2008/layout/SquareAccentList"/>
    <dgm:cxn modelId="{164A00E9-3166-4A94-A43D-75AF9FF56791}" srcId="{996A2878-9650-4131-B741-BA2DBECC3C24}" destId="{7F9D0818-F592-4A3F-97C8-8E2662C53DDD}" srcOrd="0" destOrd="0" parTransId="{ABC933E7-16F6-4222-BE01-EB8D3A9E0E0B}" sibTransId="{693631DA-3D27-426A-A03B-2127FA305E25}"/>
    <dgm:cxn modelId="{C6D292EA-C14E-4EDC-845E-B6D5FEE0B3EB}" type="presOf" srcId="{6BACE756-888A-4E32-B0F4-19E2BAED575D}" destId="{FA311371-A2D5-4FC4-82F5-F59CCF7CC72D}" srcOrd="0" destOrd="0" presId="urn:microsoft.com/office/officeart/2008/layout/SquareAccentList"/>
    <dgm:cxn modelId="{A183855A-73EE-45F3-8AE1-9D9C5D7C178A}" type="presParOf" srcId="{1B392C56-6B01-4292-92E7-86357A103755}" destId="{DB6EABA7-771A-46AB-A5A7-F82D55225B5C}" srcOrd="0" destOrd="0" presId="urn:microsoft.com/office/officeart/2008/layout/SquareAccentList"/>
    <dgm:cxn modelId="{80B853FA-4445-46A1-9C2B-CF6EC8911B63}" type="presParOf" srcId="{DB6EABA7-771A-46AB-A5A7-F82D55225B5C}" destId="{FCCA8F7D-E319-41F4-974B-B33F30ABBF71}" srcOrd="0" destOrd="0" presId="urn:microsoft.com/office/officeart/2008/layout/SquareAccentList"/>
    <dgm:cxn modelId="{003A6546-E4EB-4F20-97B2-8935200B6B82}" type="presParOf" srcId="{FCCA8F7D-E319-41F4-974B-B33F30ABBF71}" destId="{2089D68B-4EB7-4B92-8978-A52D5B751421}" srcOrd="0" destOrd="0" presId="urn:microsoft.com/office/officeart/2008/layout/SquareAccentList"/>
    <dgm:cxn modelId="{4D07D2B2-D2C6-4848-981B-BC0DD9E7E8F8}" type="presParOf" srcId="{FCCA8F7D-E319-41F4-974B-B33F30ABBF71}" destId="{4E1EC451-3967-46B0-B330-DA2E61F79FB8}" srcOrd="1" destOrd="0" presId="urn:microsoft.com/office/officeart/2008/layout/SquareAccentList"/>
    <dgm:cxn modelId="{A8C3F946-AD14-4B4E-B448-99CB750C13AE}" type="presParOf" srcId="{FCCA8F7D-E319-41F4-974B-B33F30ABBF71}" destId="{7AE03781-8077-42BE-BD60-54E1A50ABB7F}" srcOrd="2" destOrd="0" presId="urn:microsoft.com/office/officeart/2008/layout/SquareAccentList"/>
    <dgm:cxn modelId="{4390C3B4-8705-4D70-86F5-FEEB7CEDEDE8}" type="presParOf" srcId="{DB6EABA7-771A-46AB-A5A7-F82D55225B5C}" destId="{FF7D3765-882F-45C0-88CB-2ADC4A63C6EC}" srcOrd="1" destOrd="0" presId="urn:microsoft.com/office/officeart/2008/layout/SquareAccentList"/>
    <dgm:cxn modelId="{D5B711E3-6301-4216-8379-E47DDC094086}" type="presParOf" srcId="{FF7D3765-882F-45C0-88CB-2ADC4A63C6EC}" destId="{D75694D7-029C-4FC1-9E1D-007F447CD66E}" srcOrd="0" destOrd="0" presId="urn:microsoft.com/office/officeart/2008/layout/SquareAccentList"/>
    <dgm:cxn modelId="{BC42301F-3FC3-4FED-B6DC-E7B4FBF6C8A5}" type="presParOf" srcId="{D75694D7-029C-4FC1-9E1D-007F447CD66E}" destId="{CF643F1C-7839-4A7A-A28A-212ED3E2A45C}" srcOrd="0" destOrd="0" presId="urn:microsoft.com/office/officeart/2008/layout/SquareAccentList"/>
    <dgm:cxn modelId="{FEA268C3-1D0B-4CD2-9D59-B07BBEC5C628}" type="presParOf" srcId="{D75694D7-029C-4FC1-9E1D-007F447CD66E}" destId="{F4CCA081-5D55-412A-A12C-C68256B7421D}" srcOrd="1" destOrd="0" presId="urn:microsoft.com/office/officeart/2008/layout/SquareAccentList"/>
    <dgm:cxn modelId="{53E8DF8D-DCFB-4027-801D-B79D9E3D2A26}" type="presParOf" srcId="{FF7D3765-882F-45C0-88CB-2ADC4A63C6EC}" destId="{E83FAD32-51B7-41E3-A78C-FE944C580B43}" srcOrd="1" destOrd="0" presId="urn:microsoft.com/office/officeart/2008/layout/SquareAccentList"/>
    <dgm:cxn modelId="{81D68367-AF85-4A0A-B508-50ACBF8E4A12}" type="presParOf" srcId="{E83FAD32-51B7-41E3-A78C-FE944C580B43}" destId="{9F1CC1FC-8D11-478D-91F9-EE09DB7BFD3C}" srcOrd="0" destOrd="0" presId="urn:microsoft.com/office/officeart/2008/layout/SquareAccentList"/>
    <dgm:cxn modelId="{0896A294-54A7-42EF-8A87-15641964F294}" type="presParOf" srcId="{E83FAD32-51B7-41E3-A78C-FE944C580B43}" destId="{71030F82-1309-4CF4-9B57-87C858B2AF23}" srcOrd="1" destOrd="0" presId="urn:microsoft.com/office/officeart/2008/layout/SquareAccentList"/>
    <dgm:cxn modelId="{3FD54BD8-0FC9-4BA0-B9AD-6F413F6F7C90}" type="presParOf" srcId="{FF7D3765-882F-45C0-88CB-2ADC4A63C6EC}" destId="{7B97DA91-B0A3-4D3C-B2D6-CE457CDCBF3D}" srcOrd="2" destOrd="0" presId="urn:microsoft.com/office/officeart/2008/layout/SquareAccentList"/>
    <dgm:cxn modelId="{A894E10D-34AD-4563-81F3-4E254BB689F8}" type="presParOf" srcId="{7B97DA91-B0A3-4D3C-B2D6-CE457CDCBF3D}" destId="{DAB01401-996E-40DB-9AD7-AABDFDF4AE8C}" srcOrd="0" destOrd="0" presId="urn:microsoft.com/office/officeart/2008/layout/SquareAccentList"/>
    <dgm:cxn modelId="{9C77F7D4-4DE5-4CA7-AED0-0A02B669C79A}" type="presParOf" srcId="{7B97DA91-B0A3-4D3C-B2D6-CE457CDCBF3D}" destId="{FA311371-A2D5-4FC4-82F5-F59CCF7CC72D}" srcOrd="1" destOrd="0" presId="urn:microsoft.com/office/officeart/2008/layout/SquareAccentList"/>
    <dgm:cxn modelId="{2F33D840-3EB8-4847-BB53-0E748FB4EBB6}" type="presParOf" srcId="{FF7D3765-882F-45C0-88CB-2ADC4A63C6EC}" destId="{A5420F58-A306-49AF-A539-AAE7202B5B0E}" srcOrd="3" destOrd="0" presId="urn:microsoft.com/office/officeart/2008/layout/SquareAccentList"/>
    <dgm:cxn modelId="{0EA30168-DFF7-4C05-A898-6FF975CD2D95}" type="presParOf" srcId="{A5420F58-A306-49AF-A539-AAE7202B5B0E}" destId="{B7BF0AA5-2498-4EED-93A0-39B811A2B00D}" srcOrd="0" destOrd="0" presId="urn:microsoft.com/office/officeart/2008/layout/SquareAccentList"/>
    <dgm:cxn modelId="{B1E08BE9-EC4F-41BA-A7B3-71383620649D}" type="presParOf" srcId="{A5420F58-A306-49AF-A539-AAE7202B5B0E}" destId="{CA7D2B98-FDFD-459B-A1E2-6A65C45E1E68}" srcOrd="1" destOrd="0" presId="urn:microsoft.com/office/officeart/2008/layout/SquareAccentList"/>
    <dgm:cxn modelId="{13D13396-7738-4EBD-A394-912E6EC70BB9}" type="presParOf" srcId="{1B392C56-6B01-4292-92E7-86357A103755}" destId="{4B72E929-5250-40E3-A23C-A31DDCA94258}" srcOrd="1" destOrd="0" presId="urn:microsoft.com/office/officeart/2008/layout/SquareAccentList"/>
    <dgm:cxn modelId="{2A14D01A-48F1-4602-AC74-6A7E9D6A0706}" type="presParOf" srcId="{4B72E929-5250-40E3-A23C-A31DDCA94258}" destId="{F51A90B3-15AE-4D38-88C6-C32BF5B9CF8D}" srcOrd="0" destOrd="0" presId="urn:microsoft.com/office/officeart/2008/layout/SquareAccentList"/>
    <dgm:cxn modelId="{A0BC702D-AAFA-4DE1-B285-E1270EFD9FDD}" type="presParOf" srcId="{F51A90B3-15AE-4D38-88C6-C32BF5B9CF8D}" destId="{0C2701F5-4085-48AE-9144-DD6F17B63773}" srcOrd="0" destOrd="0" presId="urn:microsoft.com/office/officeart/2008/layout/SquareAccentList"/>
    <dgm:cxn modelId="{CED4CB03-11BC-4AC6-B4A6-535CE9B4DEAF}" type="presParOf" srcId="{F51A90B3-15AE-4D38-88C6-C32BF5B9CF8D}" destId="{B185DB97-76CE-43D6-A09E-4061867E4DB1}" srcOrd="1" destOrd="0" presId="urn:microsoft.com/office/officeart/2008/layout/SquareAccentList"/>
    <dgm:cxn modelId="{8E8DCDD6-C365-42BC-AA53-0E6E9E7246C1}" type="presParOf" srcId="{F51A90B3-15AE-4D38-88C6-C32BF5B9CF8D}" destId="{CB51615A-A223-4867-BF20-3D83DBF9AEA9}" srcOrd="2" destOrd="0" presId="urn:microsoft.com/office/officeart/2008/layout/SquareAccentList"/>
    <dgm:cxn modelId="{B731F430-4BC0-40F8-A1B1-0DE9B8C7964F}" type="presParOf" srcId="{4B72E929-5250-40E3-A23C-A31DDCA94258}" destId="{27CC2EBA-0E1C-4F60-B247-692863C4522E}" srcOrd="1" destOrd="0" presId="urn:microsoft.com/office/officeart/2008/layout/SquareAccentList"/>
    <dgm:cxn modelId="{5A85A10D-6782-4E3D-B92F-53A1378482F6}" type="presParOf" srcId="{27CC2EBA-0E1C-4F60-B247-692863C4522E}" destId="{F5E871AC-CA91-4DC8-AE92-E55F39C89CDC}" srcOrd="0" destOrd="0" presId="urn:microsoft.com/office/officeart/2008/layout/SquareAccentList"/>
    <dgm:cxn modelId="{4CA14291-BEFF-44FB-8EB9-8E5DEF613647}" type="presParOf" srcId="{F5E871AC-CA91-4DC8-AE92-E55F39C89CDC}" destId="{196A6123-56E6-46F4-AA58-A4F8AC866DA8}" srcOrd="0" destOrd="0" presId="urn:microsoft.com/office/officeart/2008/layout/SquareAccentList"/>
    <dgm:cxn modelId="{AF3F2AB9-9A1F-47EF-B4B9-FF6A5E88CC11}" type="presParOf" srcId="{F5E871AC-CA91-4DC8-AE92-E55F39C89CDC}" destId="{425A2D58-F587-44FB-9D8C-CB9A0B70300E}" srcOrd="1" destOrd="0" presId="urn:microsoft.com/office/officeart/2008/layout/SquareAccentList"/>
    <dgm:cxn modelId="{AD22C848-A3E3-4FBF-A2A1-921BB173A057}" type="presParOf" srcId="{27CC2EBA-0E1C-4F60-B247-692863C4522E}" destId="{58A05E9D-9D4E-4B2D-9E38-52C6E9B91684}" srcOrd="1" destOrd="0" presId="urn:microsoft.com/office/officeart/2008/layout/SquareAccentList"/>
    <dgm:cxn modelId="{C5FB92AE-B593-4EA9-984E-6D5A6209C704}" type="presParOf" srcId="{58A05E9D-9D4E-4B2D-9E38-52C6E9B91684}" destId="{032C0861-66F0-407C-B17B-51C22A02D33A}" srcOrd="0" destOrd="0" presId="urn:microsoft.com/office/officeart/2008/layout/SquareAccentList"/>
    <dgm:cxn modelId="{31250F0B-E167-424B-B14F-55DC3DE49869}" type="presParOf" srcId="{58A05E9D-9D4E-4B2D-9E38-52C6E9B91684}" destId="{144C676B-A3F5-4665-B867-94040EDE71E5}" srcOrd="1" destOrd="0" presId="urn:microsoft.com/office/officeart/2008/layout/SquareAccentList"/>
    <dgm:cxn modelId="{26E0022A-98E6-409B-BB5C-65CBF36720B2}" type="presParOf" srcId="{27CC2EBA-0E1C-4F60-B247-692863C4522E}" destId="{E98DA0BF-FF0B-44B0-883D-6F56BEBC8D14}" srcOrd="2" destOrd="0" presId="urn:microsoft.com/office/officeart/2008/layout/SquareAccentList"/>
    <dgm:cxn modelId="{60A150E5-B038-4178-861E-D4BE8EE647D7}" type="presParOf" srcId="{E98DA0BF-FF0B-44B0-883D-6F56BEBC8D14}" destId="{551626D6-919E-423B-BC1D-0CF82422BB5D}" srcOrd="0" destOrd="0" presId="urn:microsoft.com/office/officeart/2008/layout/SquareAccentList"/>
    <dgm:cxn modelId="{8D79DE37-5047-49DA-BA2E-954CFF773B45}" type="presParOf" srcId="{E98DA0BF-FF0B-44B0-883D-6F56BEBC8D14}" destId="{B2D9ABCC-6718-4748-A4C1-3BDF5D99913B}" srcOrd="1" destOrd="0" presId="urn:microsoft.com/office/officeart/2008/layout/SquareAccentList"/>
    <dgm:cxn modelId="{6FD1D7AF-EFD4-45DA-A1FD-D88138097440}" type="presParOf" srcId="{27CC2EBA-0E1C-4F60-B247-692863C4522E}" destId="{AB5222FE-1B69-4952-A61C-57ED9F202B10}" srcOrd="3" destOrd="0" presId="urn:microsoft.com/office/officeart/2008/layout/SquareAccentList"/>
    <dgm:cxn modelId="{97C44B45-460A-406A-BE0B-C2D94CB707EE}" type="presParOf" srcId="{AB5222FE-1B69-4952-A61C-57ED9F202B10}" destId="{47994779-AA5B-4543-B7E0-32D0B017FA73}" srcOrd="0" destOrd="0" presId="urn:microsoft.com/office/officeart/2008/layout/SquareAccentList"/>
    <dgm:cxn modelId="{D82E822D-FC36-4FE6-A48C-0500E24CC95B}" type="presParOf" srcId="{AB5222FE-1B69-4952-A61C-57ED9F202B10}" destId="{79C4C9D1-E385-4237-B521-1B23143305F7}" srcOrd="1" destOrd="0" presId="urn:microsoft.com/office/officeart/2008/layout/SquareAccentList"/>
    <dgm:cxn modelId="{7400C0AC-7D19-4742-988C-6DD4DDA0F59A}" type="presParOf" srcId="{1B392C56-6B01-4292-92E7-86357A103755}" destId="{04F13B78-2EDF-474A-BF35-38FFF5ADC6D7}" srcOrd="2" destOrd="0" presId="urn:microsoft.com/office/officeart/2008/layout/SquareAccentList"/>
    <dgm:cxn modelId="{4BC24636-EB69-4381-B519-F3280E9DB3DB}" type="presParOf" srcId="{04F13B78-2EDF-474A-BF35-38FFF5ADC6D7}" destId="{E4BC5E0A-492D-49E8-9F60-B33F11869EE9}" srcOrd="0" destOrd="0" presId="urn:microsoft.com/office/officeart/2008/layout/SquareAccentList"/>
    <dgm:cxn modelId="{3A631305-9D45-447D-9679-F4B94B8EFADA}" type="presParOf" srcId="{E4BC5E0A-492D-49E8-9F60-B33F11869EE9}" destId="{A2ACDC43-AF89-4FCF-BF1D-B6CCAB84F46A}" srcOrd="0" destOrd="0" presId="urn:microsoft.com/office/officeart/2008/layout/SquareAccentList"/>
    <dgm:cxn modelId="{48607215-6B5F-413A-9B22-B01397B03290}" type="presParOf" srcId="{E4BC5E0A-492D-49E8-9F60-B33F11869EE9}" destId="{76275CD1-3C7C-4862-896E-65814AD321CE}" srcOrd="1" destOrd="0" presId="urn:microsoft.com/office/officeart/2008/layout/SquareAccentList"/>
    <dgm:cxn modelId="{C7F39255-C667-4FB3-BDF2-8B40A80C13CF}" type="presParOf" srcId="{E4BC5E0A-492D-49E8-9F60-B33F11869EE9}" destId="{70162A52-CB10-4043-8C64-0F7D60556EF5}" srcOrd="2" destOrd="0" presId="urn:microsoft.com/office/officeart/2008/layout/SquareAccentList"/>
    <dgm:cxn modelId="{C67CB853-B14B-4B56-836D-FE77CB02252E}" type="presParOf" srcId="{04F13B78-2EDF-474A-BF35-38FFF5ADC6D7}" destId="{749F4B2E-D450-44E2-B488-F1F7B7217E11}" srcOrd="1" destOrd="0" presId="urn:microsoft.com/office/officeart/2008/layout/SquareAccentList"/>
    <dgm:cxn modelId="{3B80072D-F366-4447-A3A2-FFF9347D1A0E}" type="presParOf" srcId="{749F4B2E-D450-44E2-B488-F1F7B7217E11}" destId="{F03EE1E5-B2E7-486F-9C80-B78908F22A09}" srcOrd="0" destOrd="0" presId="urn:microsoft.com/office/officeart/2008/layout/SquareAccentList"/>
    <dgm:cxn modelId="{E25684B7-9B7A-4B58-89AD-90AA478F6E0D}" type="presParOf" srcId="{F03EE1E5-B2E7-486F-9C80-B78908F22A09}" destId="{C46E0374-6FD3-49CB-8700-D8C013D37B71}" srcOrd="0" destOrd="0" presId="urn:microsoft.com/office/officeart/2008/layout/SquareAccentList"/>
    <dgm:cxn modelId="{04091124-1031-447E-A5B2-65BDD4486F4E}" type="presParOf" srcId="{F03EE1E5-B2E7-486F-9C80-B78908F22A09}" destId="{D173B36C-6FCE-48BA-9A6F-94C580F697C9}" srcOrd="1" destOrd="0" presId="urn:microsoft.com/office/officeart/2008/layout/SquareAccentList"/>
    <dgm:cxn modelId="{F9BBF61B-DBDE-4905-B260-AC0E06E1C61D}" type="presParOf" srcId="{749F4B2E-D450-44E2-B488-F1F7B7217E11}" destId="{E8B6E51B-371F-4D8A-8A50-31E3ABA64631}" srcOrd="1" destOrd="0" presId="urn:microsoft.com/office/officeart/2008/layout/SquareAccentList"/>
    <dgm:cxn modelId="{DF7A7D09-219C-4DA3-A918-1AB5D1E9D46A}" type="presParOf" srcId="{E8B6E51B-371F-4D8A-8A50-31E3ABA64631}" destId="{FC1A4A8A-BEB9-4652-9E05-C6806E3F4666}" srcOrd="0" destOrd="0" presId="urn:microsoft.com/office/officeart/2008/layout/SquareAccentList"/>
    <dgm:cxn modelId="{3ED8345F-AD90-4970-9294-02FF09D8056D}" type="presParOf" srcId="{E8B6E51B-371F-4D8A-8A50-31E3ABA64631}" destId="{ED22C802-752F-443A-AE7B-B7A78C82529B}" srcOrd="1" destOrd="0" presId="urn:microsoft.com/office/officeart/2008/layout/SquareAccentList"/>
    <dgm:cxn modelId="{0F4A7AC3-42F4-4722-A25B-5C93666C6F4B}" type="presParOf" srcId="{1B392C56-6B01-4292-92E7-86357A103755}" destId="{399CB024-F50B-42D4-9013-48D2D3C29F84}" srcOrd="3" destOrd="0" presId="urn:microsoft.com/office/officeart/2008/layout/SquareAccentList"/>
    <dgm:cxn modelId="{88A172DC-BF45-4530-893D-C3D0261E1728}" type="presParOf" srcId="{399CB024-F50B-42D4-9013-48D2D3C29F84}" destId="{811F9FAE-CBE8-4231-B064-13F7423B9C57}" srcOrd="0" destOrd="0" presId="urn:microsoft.com/office/officeart/2008/layout/SquareAccentList"/>
    <dgm:cxn modelId="{B4947996-3F24-4D00-A2AF-CCDE2FACDDFF}" type="presParOf" srcId="{811F9FAE-CBE8-4231-B064-13F7423B9C57}" destId="{A4B5BC84-F9D2-400D-820D-F8EFA45EDBFF}" srcOrd="0" destOrd="0" presId="urn:microsoft.com/office/officeart/2008/layout/SquareAccentList"/>
    <dgm:cxn modelId="{3E7A30AC-ECA6-4F50-818C-042C91B49D42}" type="presParOf" srcId="{811F9FAE-CBE8-4231-B064-13F7423B9C57}" destId="{DED93783-260B-4222-AF13-CCB12837084E}" srcOrd="1" destOrd="0" presId="urn:microsoft.com/office/officeart/2008/layout/SquareAccentList"/>
    <dgm:cxn modelId="{6ADC99F8-5AC1-4B5E-BE20-35BAD605D481}" type="presParOf" srcId="{811F9FAE-CBE8-4231-B064-13F7423B9C57}" destId="{652CE007-DB95-4D6B-99BE-4AA6B44ACF32}" srcOrd="2" destOrd="0" presId="urn:microsoft.com/office/officeart/2008/layout/SquareAccentList"/>
    <dgm:cxn modelId="{F4FA948A-FE87-4875-B87E-1121B4875D84}" type="presParOf" srcId="{399CB024-F50B-42D4-9013-48D2D3C29F84}" destId="{27DB3687-C41E-4A3D-BCAC-BD036EFFCDFB}" srcOrd="1" destOrd="0" presId="urn:microsoft.com/office/officeart/2008/layout/SquareAccentList"/>
    <dgm:cxn modelId="{C4DEB886-1E70-463C-AE4C-6B9B627E48AE}" type="presParOf" srcId="{27DB3687-C41E-4A3D-BCAC-BD036EFFCDFB}" destId="{149E8150-547C-40C1-AB75-D38685CE1BDC}" srcOrd="0" destOrd="0" presId="urn:microsoft.com/office/officeart/2008/layout/SquareAccentList"/>
    <dgm:cxn modelId="{D48D4EBD-B6D0-4332-8224-AEA203207B61}" type="presParOf" srcId="{149E8150-547C-40C1-AB75-D38685CE1BDC}" destId="{5859A503-0698-42AE-A7E5-794E97F81C8F}" srcOrd="0" destOrd="0" presId="urn:microsoft.com/office/officeart/2008/layout/SquareAccentList"/>
    <dgm:cxn modelId="{327B5A6E-5B9C-48C6-A8B8-14F11F6C86AD}" type="presParOf" srcId="{149E8150-547C-40C1-AB75-D38685CE1BDC}" destId="{7251CEDE-7466-4903-BF7A-1891CBF09054}" srcOrd="1" destOrd="0" presId="urn:microsoft.com/office/officeart/2008/layout/SquareAccentList"/>
    <dgm:cxn modelId="{ED8B95E8-3BEB-4514-98F4-7899C0B1E694}" type="presParOf" srcId="{27DB3687-C41E-4A3D-BCAC-BD036EFFCDFB}" destId="{AEC152E9-03A1-449B-AAE5-360C00AD9609}" srcOrd="1" destOrd="0" presId="urn:microsoft.com/office/officeart/2008/layout/SquareAccentList"/>
    <dgm:cxn modelId="{89C03915-C090-4CA3-BC5D-04FCC4D72FC1}" type="presParOf" srcId="{AEC152E9-03A1-449B-AAE5-360C00AD9609}" destId="{B61E901E-0A7A-4BD3-BA57-8A5663EE3273}" srcOrd="0" destOrd="0" presId="urn:microsoft.com/office/officeart/2008/layout/SquareAccentList"/>
    <dgm:cxn modelId="{39E7E23C-14F5-4945-B882-C4E3CC159ADC}" type="presParOf" srcId="{AEC152E9-03A1-449B-AAE5-360C00AD9609}" destId="{C4D72AD2-FFF7-448B-9E1C-DAC456E5464E}" srcOrd="1" destOrd="0" presId="urn:microsoft.com/office/officeart/2008/layout/SquareAccentList"/>
    <dgm:cxn modelId="{167E1E15-CA0D-4F98-8750-8A09ECE71C29}" type="presParOf" srcId="{27DB3687-C41E-4A3D-BCAC-BD036EFFCDFB}" destId="{35177275-B2F8-406F-A4EB-166C72A806B5}" srcOrd="2" destOrd="0" presId="urn:microsoft.com/office/officeart/2008/layout/SquareAccentList"/>
    <dgm:cxn modelId="{A5FCFE4E-5DBF-4E5A-A40D-2AC3258C4959}" type="presParOf" srcId="{35177275-B2F8-406F-A4EB-166C72A806B5}" destId="{07636465-EDA0-463F-92AC-D5F30E752CBA}" srcOrd="0" destOrd="0" presId="urn:microsoft.com/office/officeart/2008/layout/SquareAccentList"/>
    <dgm:cxn modelId="{65FDE10A-3E57-4D9F-9700-E78F18269EC7}" type="presParOf" srcId="{35177275-B2F8-406F-A4EB-166C72A806B5}" destId="{7FA7B8D4-92B7-4B2C-A863-162C7F32CE90}" srcOrd="1" destOrd="0" presId="urn:microsoft.com/office/officeart/2008/layout/SquareAccentList"/>
    <dgm:cxn modelId="{C72B43E6-1248-4037-8991-B4B6A2A1F3DA}" type="presParOf" srcId="{27DB3687-C41E-4A3D-BCAC-BD036EFFCDFB}" destId="{DBFF80BA-9A8F-4365-BF6B-7DAA5DA2CA4D}" srcOrd="3" destOrd="0" presId="urn:microsoft.com/office/officeart/2008/layout/SquareAccentList"/>
    <dgm:cxn modelId="{3B943187-C25A-468B-98AF-2F680F65CBEA}" type="presParOf" srcId="{DBFF80BA-9A8F-4365-BF6B-7DAA5DA2CA4D}" destId="{243BF636-F627-41FE-852E-5DBCEA12148D}" srcOrd="0" destOrd="0" presId="urn:microsoft.com/office/officeart/2008/layout/SquareAccentList"/>
    <dgm:cxn modelId="{E0F80209-CE30-475B-9DDC-C8E4B6A6CEB4}" type="presParOf" srcId="{DBFF80BA-9A8F-4365-BF6B-7DAA5DA2CA4D}" destId="{7437A71C-A8A5-44DF-8D60-D6F94A279F2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66ED6-3EE6-4B94-A5EA-A07C1922C325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18A16283-8F79-433D-BDF1-3142BB109BD2}">
      <dgm:prSet phldrT="[Text]"/>
      <dgm:spPr/>
      <dgm:t>
        <a:bodyPr/>
        <a:lstStyle/>
        <a:p>
          <a:r>
            <a:rPr lang="en-GB" dirty="0"/>
            <a:t>Classic/Quantum partition</a:t>
          </a:r>
        </a:p>
      </dgm:t>
    </dgm:pt>
    <dgm:pt modelId="{47DDF32C-D817-4CFD-B4EC-77B5A4111758}" type="parTrans" cxnId="{5E1A72E4-C674-4451-B0AF-9BFBCF954155}">
      <dgm:prSet/>
      <dgm:spPr/>
      <dgm:t>
        <a:bodyPr/>
        <a:lstStyle/>
        <a:p>
          <a:endParaRPr lang="en-GB"/>
        </a:p>
      </dgm:t>
    </dgm:pt>
    <dgm:pt modelId="{ED3E3D55-EF9E-4D14-B268-32A81810D753}" type="sibTrans" cxnId="{5E1A72E4-C674-4451-B0AF-9BFBCF954155}">
      <dgm:prSet/>
      <dgm:spPr/>
      <dgm:t>
        <a:bodyPr/>
        <a:lstStyle/>
        <a:p>
          <a:endParaRPr lang="en-GB"/>
        </a:p>
      </dgm:t>
    </dgm:pt>
    <dgm:pt modelId="{42541FE4-1DCB-4271-B233-E011A2742440}">
      <dgm:prSet phldrT="[Text]"/>
      <dgm:spPr/>
      <dgm:t>
        <a:bodyPr/>
        <a:lstStyle/>
        <a:p>
          <a:r>
            <a:rPr lang="en-GB" dirty="0"/>
            <a:t>Number of circuit evaluations per algorithm.</a:t>
          </a:r>
        </a:p>
      </dgm:t>
    </dgm:pt>
    <dgm:pt modelId="{C6A0DAD3-2964-4890-A341-2994846B9763}" type="parTrans" cxnId="{265C97D7-AF48-42EE-B257-806979F47257}">
      <dgm:prSet/>
      <dgm:spPr/>
      <dgm:t>
        <a:bodyPr/>
        <a:lstStyle/>
        <a:p>
          <a:endParaRPr lang="en-GB"/>
        </a:p>
      </dgm:t>
    </dgm:pt>
    <dgm:pt modelId="{F051C272-E909-48E8-B46C-FC68B7749B3E}" type="sibTrans" cxnId="{265C97D7-AF48-42EE-B257-806979F47257}">
      <dgm:prSet/>
      <dgm:spPr/>
      <dgm:t>
        <a:bodyPr/>
        <a:lstStyle/>
        <a:p>
          <a:endParaRPr lang="en-GB"/>
        </a:p>
      </dgm:t>
    </dgm:pt>
    <dgm:pt modelId="{BC9D9B61-5860-4624-8EBF-A6FF87DB3753}">
      <dgm:prSet phldrT="[Text]"/>
      <dgm:spPr/>
      <dgm:t>
        <a:bodyPr/>
        <a:lstStyle/>
        <a:p>
          <a:r>
            <a:rPr lang="en-GB" dirty="0"/>
            <a:t>Evaluations per gate type</a:t>
          </a:r>
        </a:p>
      </dgm:t>
    </dgm:pt>
    <dgm:pt modelId="{779E4DCB-EDF4-4A95-B331-266E1D226C20}" type="parTrans" cxnId="{BE5D7F7F-0E18-48EB-AE50-F3840642F198}">
      <dgm:prSet/>
      <dgm:spPr/>
      <dgm:t>
        <a:bodyPr/>
        <a:lstStyle/>
        <a:p>
          <a:endParaRPr lang="en-GB"/>
        </a:p>
      </dgm:t>
    </dgm:pt>
    <dgm:pt modelId="{60204E94-27B7-45F3-AC58-9D885004F2F9}" type="sibTrans" cxnId="{BE5D7F7F-0E18-48EB-AE50-F3840642F198}">
      <dgm:prSet/>
      <dgm:spPr/>
      <dgm:t>
        <a:bodyPr/>
        <a:lstStyle/>
        <a:p>
          <a:endParaRPr lang="en-GB"/>
        </a:p>
      </dgm:t>
    </dgm:pt>
    <dgm:pt modelId="{50A89654-213F-439E-A528-7AC7DFEE502B}">
      <dgm:prSet phldrT="[Text]"/>
      <dgm:spPr/>
      <dgm:t>
        <a:bodyPr/>
        <a:lstStyle/>
        <a:p>
          <a:r>
            <a:rPr lang="en-GB" dirty="0"/>
            <a:t>Energy consumption per gate type</a:t>
          </a:r>
        </a:p>
      </dgm:t>
    </dgm:pt>
    <dgm:pt modelId="{83927BA5-D450-4D29-ACB8-B8FC95C96311}" type="parTrans" cxnId="{23853D5E-4C8F-4C24-97B8-99DB50FD36DD}">
      <dgm:prSet/>
      <dgm:spPr/>
      <dgm:t>
        <a:bodyPr/>
        <a:lstStyle/>
        <a:p>
          <a:endParaRPr lang="en-GB"/>
        </a:p>
      </dgm:t>
    </dgm:pt>
    <dgm:pt modelId="{11D66524-BA01-4ED8-9228-B2F6633DBDAA}" type="sibTrans" cxnId="{23853D5E-4C8F-4C24-97B8-99DB50FD36DD}">
      <dgm:prSet/>
      <dgm:spPr/>
      <dgm:t>
        <a:bodyPr/>
        <a:lstStyle/>
        <a:p>
          <a:endParaRPr lang="en-GB"/>
        </a:p>
      </dgm:t>
    </dgm:pt>
    <dgm:pt modelId="{2895F902-D842-46AA-9963-9EF8D292B98D}">
      <dgm:prSet phldrT="[Text]"/>
      <dgm:spPr/>
      <dgm:t>
        <a:bodyPr/>
        <a:lstStyle/>
        <a:p>
          <a:r>
            <a:rPr lang="en-GB" dirty="0"/>
            <a:t>Number of shots per circuit</a:t>
          </a:r>
        </a:p>
      </dgm:t>
    </dgm:pt>
    <dgm:pt modelId="{6912B295-B7D6-4039-B3B0-ECE95BC1AEFA}" type="parTrans" cxnId="{65D2C117-C518-45E7-9D07-685C62C7DB7F}">
      <dgm:prSet/>
      <dgm:spPr/>
      <dgm:t>
        <a:bodyPr/>
        <a:lstStyle/>
        <a:p>
          <a:endParaRPr lang="en-GB"/>
        </a:p>
      </dgm:t>
    </dgm:pt>
    <dgm:pt modelId="{A954CF9E-3C2F-4E57-8F1B-A6E519F2B40D}" type="sibTrans" cxnId="{65D2C117-C518-45E7-9D07-685C62C7DB7F}">
      <dgm:prSet/>
      <dgm:spPr/>
      <dgm:t>
        <a:bodyPr/>
        <a:lstStyle/>
        <a:p>
          <a:endParaRPr lang="en-GB"/>
        </a:p>
      </dgm:t>
    </dgm:pt>
    <dgm:pt modelId="{87853800-8255-4CE9-9C9C-137C033DEFDE}">
      <dgm:prSet phldrT="[Text]"/>
      <dgm:spPr/>
      <dgm:t>
        <a:bodyPr/>
        <a:lstStyle/>
        <a:p>
          <a:r>
            <a:rPr lang="en-GB"/>
            <a:t>Types of gates</a:t>
          </a:r>
          <a:endParaRPr lang="en-GB" dirty="0"/>
        </a:p>
      </dgm:t>
    </dgm:pt>
    <dgm:pt modelId="{31AF97B5-8B5B-4E4D-89DD-40359C8ED51B}" type="parTrans" cxnId="{FC00A769-A811-441C-92E1-B7ED7521BF11}">
      <dgm:prSet/>
      <dgm:spPr/>
      <dgm:t>
        <a:bodyPr/>
        <a:lstStyle/>
        <a:p>
          <a:endParaRPr lang="en-GB"/>
        </a:p>
      </dgm:t>
    </dgm:pt>
    <dgm:pt modelId="{99773939-3759-406A-9A06-72A96F1BE893}" type="sibTrans" cxnId="{FC00A769-A811-441C-92E1-B7ED7521BF11}">
      <dgm:prSet/>
      <dgm:spPr/>
      <dgm:t>
        <a:bodyPr/>
        <a:lstStyle/>
        <a:p>
          <a:endParaRPr lang="en-GB"/>
        </a:p>
      </dgm:t>
    </dgm:pt>
    <dgm:pt modelId="{A33E631E-9371-405F-A725-7909D9804835}">
      <dgm:prSet phldrT="[Text]"/>
      <dgm:spPr/>
      <dgm:t>
        <a:bodyPr/>
        <a:lstStyle/>
        <a:p>
          <a:r>
            <a:rPr lang="en-GB" dirty="0"/>
            <a:t>Number of qubits</a:t>
          </a:r>
        </a:p>
      </dgm:t>
    </dgm:pt>
    <dgm:pt modelId="{B8B68536-2D48-40C4-96F7-EB374A25D109}" type="parTrans" cxnId="{F1670CDC-A7FC-4F34-B754-BC46F8199AE2}">
      <dgm:prSet/>
      <dgm:spPr/>
      <dgm:t>
        <a:bodyPr/>
        <a:lstStyle/>
        <a:p>
          <a:endParaRPr lang="en-GB"/>
        </a:p>
      </dgm:t>
    </dgm:pt>
    <dgm:pt modelId="{C5549D8F-6826-4E0D-90A7-6BE1C151DB26}" type="sibTrans" cxnId="{F1670CDC-A7FC-4F34-B754-BC46F8199AE2}">
      <dgm:prSet/>
      <dgm:spPr/>
      <dgm:t>
        <a:bodyPr/>
        <a:lstStyle/>
        <a:p>
          <a:endParaRPr lang="en-GB"/>
        </a:p>
      </dgm:t>
    </dgm:pt>
    <dgm:pt modelId="{7B090629-C62F-432A-AFC2-B0C5E00E366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Classic energy consumption</a:t>
          </a:r>
        </a:p>
      </dgm:t>
    </dgm:pt>
    <dgm:pt modelId="{BD3F7C38-806F-417C-BCDE-508D206D561D}" type="parTrans" cxnId="{791D722D-57A8-4910-96BF-905A1AB06EAA}">
      <dgm:prSet/>
      <dgm:spPr/>
      <dgm:t>
        <a:bodyPr/>
        <a:lstStyle/>
        <a:p>
          <a:endParaRPr lang="en-GB"/>
        </a:p>
      </dgm:t>
    </dgm:pt>
    <dgm:pt modelId="{5B89F686-DE74-4D8B-A439-DEAE5607B15A}" type="sibTrans" cxnId="{791D722D-57A8-4910-96BF-905A1AB06EAA}">
      <dgm:prSet/>
      <dgm:spPr/>
      <dgm:t>
        <a:bodyPr/>
        <a:lstStyle/>
        <a:p>
          <a:endParaRPr lang="en-GB"/>
        </a:p>
      </dgm:t>
    </dgm:pt>
    <dgm:pt modelId="{82C1D7C4-5DDA-41CD-92C0-2FE4A5FE2F31}" type="pres">
      <dgm:prSet presAssocID="{41566ED6-3EE6-4B94-A5EA-A07C1922C3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365CD3-C510-4DA8-B41A-6335339AF36F}" type="pres">
      <dgm:prSet presAssocID="{18A16283-8F79-433D-BDF1-3142BB109BD2}" presName="vertOne" presStyleCnt="0"/>
      <dgm:spPr/>
    </dgm:pt>
    <dgm:pt modelId="{6233A745-DD15-45C9-9BAA-B3814CA88F98}" type="pres">
      <dgm:prSet presAssocID="{18A16283-8F79-433D-BDF1-3142BB109BD2}" presName="txOne" presStyleLbl="node0" presStyleIdx="0" presStyleCnt="1">
        <dgm:presLayoutVars>
          <dgm:chPref val="3"/>
        </dgm:presLayoutVars>
      </dgm:prSet>
      <dgm:spPr/>
    </dgm:pt>
    <dgm:pt modelId="{08888E12-9205-471C-AA25-87313C201DD6}" type="pres">
      <dgm:prSet presAssocID="{18A16283-8F79-433D-BDF1-3142BB109BD2}" presName="parTransOne" presStyleCnt="0"/>
      <dgm:spPr/>
    </dgm:pt>
    <dgm:pt modelId="{9849C2EA-5CC7-4D3D-BB2A-7B142CB68E96}" type="pres">
      <dgm:prSet presAssocID="{18A16283-8F79-433D-BDF1-3142BB109BD2}" presName="horzOne" presStyleCnt="0"/>
      <dgm:spPr/>
    </dgm:pt>
    <dgm:pt modelId="{42984DD0-B398-4A02-815A-729D5BA65358}" type="pres">
      <dgm:prSet presAssocID="{7B090629-C62F-432A-AFC2-B0C5E00E366B}" presName="vertTwo" presStyleCnt="0"/>
      <dgm:spPr/>
    </dgm:pt>
    <dgm:pt modelId="{2F59DB52-4B4E-4480-AE3D-BEAC0472DE99}" type="pres">
      <dgm:prSet presAssocID="{7B090629-C62F-432A-AFC2-B0C5E00E366B}" presName="txTwo" presStyleLbl="node2" presStyleIdx="0" presStyleCnt="2">
        <dgm:presLayoutVars>
          <dgm:chPref val="3"/>
        </dgm:presLayoutVars>
      </dgm:prSet>
      <dgm:spPr/>
    </dgm:pt>
    <dgm:pt modelId="{8773E99D-916C-4055-A5F2-4931AFCE805B}" type="pres">
      <dgm:prSet presAssocID="{7B090629-C62F-432A-AFC2-B0C5E00E366B}" presName="horzTwo" presStyleCnt="0"/>
      <dgm:spPr/>
    </dgm:pt>
    <dgm:pt modelId="{27511206-33CC-4264-A3BD-43D5BAD4E48E}" type="pres">
      <dgm:prSet presAssocID="{5B89F686-DE74-4D8B-A439-DEAE5607B15A}" presName="sibSpaceTwo" presStyleCnt="0"/>
      <dgm:spPr/>
    </dgm:pt>
    <dgm:pt modelId="{C6CB1407-A7E4-4E8A-B30B-D211C77DC753}" type="pres">
      <dgm:prSet presAssocID="{2895F902-D842-46AA-9963-9EF8D292B98D}" presName="vertTwo" presStyleCnt="0"/>
      <dgm:spPr/>
    </dgm:pt>
    <dgm:pt modelId="{219C3253-3C4C-45ED-8D67-FA8839BF4208}" type="pres">
      <dgm:prSet presAssocID="{2895F902-D842-46AA-9963-9EF8D292B98D}" presName="txTwo" presStyleLbl="node2" presStyleIdx="1" presStyleCnt="2">
        <dgm:presLayoutVars>
          <dgm:chPref val="3"/>
        </dgm:presLayoutVars>
      </dgm:prSet>
      <dgm:spPr/>
    </dgm:pt>
    <dgm:pt modelId="{18CC4821-2441-42EE-81AE-F8AB5DB3F5E2}" type="pres">
      <dgm:prSet presAssocID="{2895F902-D842-46AA-9963-9EF8D292B98D}" presName="parTransTwo" presStyleCnt="0"/>
      <dgm:spPr/>
    </dgm:pt>
    <dgm:pt modelId="{C8C0F833-D1B9-4B4A-9FA2-6D0C4F73F410}" type="pres">
      <dgm:prSet presAssocID="{2895F902-D842-46AA-9963-9EF8D292B98D}" presName="horzTwo" presStyleCnt="0"/>
      <dgm:spPr/>
    </dgm:pt>
    <dgm:pt modelId="{1806C825-2A19-4081-9D85-51CB74CDBD54}" type="pres">
      <dgm:prSet presAssocID="{42541FE4-1DCB-4271-B233-E011A2742440}" presName="vertThree" presStyleCnt="0"/>
      <dgm:spPr/>
    </dgm:pt>
    <dgm:pt modelId="{A80E9BFB-A7C1-446B-9CE4-2782B44509E9}" type="pres">
      <dgm:prSet presAssocID="{42541FE4-1DCB-4271-B233-E011A2742440}" presName="txThree" presStyleLbl="node3" presStyleIdx="0" presStyleCnt="1">
        <dgm:presLayoutVars>
          <dgm:chPref val="3"/>
        </dgm:presLayoutVars>
      </dgm:prSet>
      <dgm:spPr/>
    </dgm:pt>
    <dgm:pt modelId="{AE1D0AB4-1126-4C6D-BBCD-A0C6078F4C0A}" type="pres">
      <dgm:prSet presAssocID="{42541FE4-1DCB-4271-B233-E011A2742440}" presName="parTransThree" presStyleCnt="0"/>
      <dgm:spPr/>
    </dgm:pt>
    <dgm:pt modelId="{74189812-F788-4157-96E7-68F2E87452A1}" type="pres">
      <dgm:prSet presAssocID="{42541FE4-1DCB-4271-B233-E011A2742440}" presName="horzThree" presStyleCnt="0"/>
      <dgm:spPr/>
    </dgm:pt>
    <dgm:pt modelId="{5627AB1B-8CEF-437A-81D9-22DC4AE9B531}" type="pres">
      <dgm:prSet presAssocID="{87853800-8255-4CE9-9C9C-137C033DEFDE}" presName="vertFour" presStyleCnt="0">
        <dgm:presLayoutVars>
          <dgm:chPref val="3"/>
        </dgm:presLayoutVars>
      </dgm:prSet>
      <dgm:spPr/>
    </dgm:pt>
    <dgm:pt modelId="{5FF25570-793E-4268-AD9F-94B3C3F52229}" type="pres">
      <dgm:prSet presAssocID="{87853800-8255-4CE9-9C9C-137C033DEFDE}" presName="txFour" presStyleLbl="node4" presStyleIdx="0" presStyleCnt="4">
        <dgm:presLayoutVars>
          <dgm:chPref val="3"/>
        </dgm:presLayoutVars>
      </dgm:prSet>
      <dgm:spPr/>
    </dgm:pt>
    <dgm:pt modelId="{6B804B09-C65D-42B9-B235-19393CC97F9C}" type="pres">
      <dgm:prSet presAssocID="{87853800-8255-4CE9-9C9C-137C033DEFDE}" presName="horzFour" presStyleCnt="0"/>
      <dgm:spPr/>
    </dgm:pt>
    <dgm:pt modelId="{BFE2726F-F4B9-4BC8-8F02-8BE11A2165EE}" type="pres">
      <dgm:prSet presAssocID="{99773939-3759-406A-9A06-72A96F1BE893}" presName="sibSpaceFour" presStyleCnt="0"/>
      <dgm:spPr/>
    </dgm:pt>
    <dgm:pt modelId="{3358403F-3C95-4E51-9EDA-63F238A4A2F4}" type="pres">
      <dgm:prSet presAssocID="{BC9D9B61-5860-4624-8EBF-A6FF87DB3753}" presName="vertFour" presStyleCnt="0">
        <dgm:presLayoutVars>
          <dgm:chPref val="3"/>
        </dgm:presLayoutVars>
      </dgm:prSet>
      <dgm:spPr/>
    </dgm:pt>
    <dgm:pt modelId="{B9881066-FCF2-4D86-825D-2210A1C88941}" type="pres">
      <dgm:prSet presAssocID="{BC9D9B61-5860-4624-8EBF-A6FF87DB3753}" presName="txFour" presStyleLbl="node4" presStyleIdx="1" presStyleCnt="4">
        <dgm:presLayoutVars>
          <dgm:chPref val="3"/>
        </dgm:presLayoutVars>
      </dgm:prSet>
      <dgm:spPr/>
    </dgm:pt>
    <dgm:pt modelId="{A60DAFA9-191A-4EEB-860C-A1B5AF46EDCB}" type="pres">
      <dgm:prSet presAssocID="{BC9D9B61-5860-4624-8EBF-A6FF87DB3753}" presName="horzFour" presStyleCnt="0"/>
      <dgm:spPr/>
    </dgm:pt>
    <dgm:pt modelId="{7C1271E6-30EF-45F7-8F5B-E6BEC892F2F1}" type="pres">
      <dgm:prSet presAssocID="{60204E94-27B7-45F3-AC58-9D885004F2F9}" presName="sibSpaceFour" presStyleCnt="0"/>
      <dgm:spPr/>
    </dgm:pt>
    <dgm:pt modelId="{4E09EEC4-9D7A-4AD3-8266-10543543B4C9}" type="pres">
      <dgm:prSet presAssocID="{A33E631E-9371-405F-A725-7909D9804835}" presName="vertFour" presStyleCnt="0">
        <dgm:presLayoutVars>
          <dgm:chPref val="3"/>
        </dgm:presLayoutVars>
      </dgm:prSet>
      <dgm:spPr/>
    </dgm:pt>
    <dgm:pt modelId="{9B1FD1DA-C835-4E95-AFD7-F94FD7A5498C}" type="pres">
      <dgm:prSet presAssocID="{A33E631E-9371-405F-A725-7909D9804835}" presName="txFour" presStyleLbl="node4" presStyleIdx="2" presStyleCnt="4">
        <dgm:presLayoutVars>
          <dgm:chPref val="3"/>
        </dgm:presLayoutVars>
      </dgm:prSet>
      <dgm:spPr/>
    </dgm:pt>
    <dgm:pt modelId="{6B7E1933-CA1E-4BA8-85EF-8BE00EB7806C}" type="pres">
      <dgm:prSet presAssocID="{A33E631E-9371-405F-A725-7909D9804835}" presName="horzFour" presStyleCnt="0"/>
      <dgm:spPr/>
    </dgm:pt>
    <dgm:pt modelId="{51F03499-FEAE-4D75-BF01-17CC6E2E02F7}" type="pres">
      <dgm:prSet presAssocID="{C5549D8F-6826-4E0D-90A7-6BE1C151DB26}" presName="sibSpaceFour" presStyleCnt="0"/>
      <dgm:spPr/>
    </dgm:pt>
    <dgm:pt modelId="{2F5BC6CA-1DBC-49C7-B85B-D7F031994F7C}" type="pres">
      <dgm:prSet presAssocID="{50A89654-213F-439E-A528-7AC7DFEE502B}" presName="vertFour" presStyleCnt="0">
        <dgm:presLayoutVars>
          <dgm:chPref val="3"/>
        </dgm:presLayoutVars>
      </dgm:prSet>
      <dgm:spPr/>
    </dgm:pt>
    <dgm:pt modelId="{4E9A718A-680B-4F3A-A2F1-EF84B2A5D7B0}" type="pres">
      <dgm:prSet presAssocID="{50A89654-213F-439E-A528-7AC7DFEE502B}" presName="txFour" presStyleLbl="node4" presStyleIdx="3" presStyleCnt="4">
        <dgm:presLayoutVars>
          <dgm:chPref val="3"/>
        </dgm:presLayoutVars>
      </dgm:prSet>
      <dgm:spPr/>
    </dgm:pt>
    <dgm:pt modelId="{15910B0C-D7A9-4B79-8760-B3623155D221}" type="pres">
      <dgm:prSet presAssocID="{50A89654-213F-439E-A528-7AC7DFEE502B}" presName="horzFour" presStyleCnt="0"/>
      <dgm:spPr/>
    </dgm:pt>
  </dgm:ptLst>
  <dgm:cxnLst>
    <dgm:cxn modelId="{65D2C117-C518-45E7-9D07-685C62C7DB7F}" srcId="{18A16283-8F79-433D-BDF1-3142BB109BD2}" destId="{2895F902-D842-46AA-9963-9EF8D292B98D}" srcOrd="1" destOrd="0" parTransId="{6912B295-B7D6-4039-B3B0-ECE95BC1AEFA}" sibTransId="{A954CF9E-3C2F-4E57-8F1B-A6E519F2B40D}"/>
    <dgm:cxn modelId="{7AB0ED21-71F5-406D-BB48-2D3EAA17AD0A}" type="presOf" srcId="{42541FE4-1DCB-4271-B233-E011A2742440}" destId="{A80E9BFB-A7C1-446B-9CE4-2782B44509E9}" srcOrd="0" destOrd="0" presId="urn:microsoft.com/office/officeart/2005/8/layout/architecture"/>
    <dgm:cxn modelId="{B684FA26-1385-4A31-9244-E3E26AB23D71}" type="presOf" srcId="{41566ED6-3EE6-4B94-A5EA-A07C1922C325}" destId="{82C1D7C4-5DDA-41CD-92C0-2FE4A5FE2F31}" srcOrd="0" destOrd="0" presId="urn:microsoft.com/office/officeart/2005/8/layout/architecture"/>
    <dgm:cxn modelId="{791D722D-57A8-4910-96BF-905A1AB06EAA}" srcId="{18A16283-8F79-433D-BDF1-3142BB109BD2}" destId="{7B090629-C62F-432A-AFC2-B0C5E00E366B}" srcOrd="0" destOrd="0" parTransId="{BD3F7C38-806F-417C-BCDE-508D206D561D}" sibTransId="{5B89F686-DE74-4D8B-A439-DEAE5607B15A}"/>
    <dgm:cxn modelId="{23853D5E-4C8F-4C24-97B8-99DB50FD36DD}" srcId="{42541FE4-1DCB-4271-B233-E011A2742440}" destId="{50A89654-213F-439E-A528-7AC7DFEE502B}" srcOrd="3" destOrd="0" parTransId="{83927BA5-D450-4D29-ACB8-B8FC95C96311}" sibTransId="{11D66524-BA01-4ED8-9228-B2F6633DBDAA}"/>
    <dgm:cxn modelId="{FC00A769-A811-441C-92E1-B7ED7521BF11}" srcId="{42541FE4-1DCB-4271-B233-E011A2742440}" destId="{87853800-8255-4CE9-9C9C-137C033DEFDE}" srcOrd="0" destOrd="0" parTransId="{31AF97B5-8B5B-4E4D-89DD-40359C8ED51B}" sibTransId="{99773939-3759-406A-9A06-72A96F1BE893}"/>
    <dgm:cxn modelId="{96BEAD6D-44D2-4757-8F65-392C79E63BFC}" type="presOf" srcId="{50A89654-213F-439E-A528-7AC7DFEE502B}" destId="{4E9A718A-680B-4F3A-A2F1-EF84B2A5D7B0}" srcOrd="0" destOrd="0" presId="urn:microsoft.com/office/officeart/2005/8/layout/architecture"/>
    <dgm:cxn modelId="{9F706C72-C3D7-400B-8A13-0D10CF14F3F6}" type="presOf" srcId="{7B090629-C62F-432A-AFC2-B0C5E00E366B}" destId="{2F59DB52-4B4E-4480-AE3D-BEAC0472DE99}" srcOrd="0" destOrd="0" presId="urn:microsoft.com/office/officeart/2005/8/layout/architecture"/>
    <dgm:cxn modelId="{BE5D7F7F-0E18-48EB-AE50-F3840642F198}" srcId="{42541FE4-1DCB-4271-B233-E011A2742440}" destId="{BC9D9B61-5860-4624-8EBF-A6FF87DB3753}" srcOrd="1" destOrd="0" parTransId="{779E4DCB-EDF4-4A95-B331-266E1D226C20}" sibTransId="{60204E94-27B7-45F3-AC58-9D885004F2F9}"/>
    <dgm:cxn modelId="{E0F83090-AB6C-4597-B9DE-60FEBA269A5D}" type="presOf" srcId="{18A16283-8F79-433D-BDF1-3142BB109BD2}" destId="{6233A745-DD15-45C9-9BAA-B3814CA88F98}" srcOrd="0" destOrd="0" presId="urn:microsoft.com/office/officeart/2005/8/layout/architecture"/>
    <dgm:cxn modelId="{A336DEA7-A3A2-4CD9-85A5-F1E89BDDB7BC}" type="presOf" srcId="{A33E631E-9371-405F-A725-7909D9804835}" destId="{9B1FD1DA-C835-4E95-AFD7-F94FD7A5498C}" srcOrd="0" destOrd="0" presId="urn:microsoft.com/office/officeart/2005/8/layout/architecture"/>
    <dgm:cxn modelId="{25066AA9-6D59-4BC7-B5E9-38DBC490D405}" type="presOf" srcId="{2895F902-D842-46AA-9963-9EF8D292B98D}" destId="{219C3253-3C4C-45ED-8D67-FA8839BF4208}" srcOrd="0" destOrd="0" presId="urn:microsoft.com/office/officeart/2005/8/layout/architecture"/>
    <dgm:cxn modelId="{D35A1ACF-E834-4C43-B7AA-A3D497D6257C}" type="presOf" srcId="{87853800-8255-4CE9-9C9C-137C033DEFDE}" destId="{5FF25570-793E-4268-AD9F-94B3C3F52229}" srcOrd="0" destOrd="0" presId="urn:microsoft.com/office/officeart/2005/8/layout/architecture"/>
    <dgm:cxn modelId="{9F5B47D5-6815-4414-A247-C2B2BB068244}" type="presOf" srcId="{BC9D9B61-5860-4624-8EBF-A6FF87DB3753}" destId="{B9881066-FCF2-4D86-825D-2210A1C88941}" srcOrd="0" destOrd="0" presId="urn:microsoft.com/office/officeart/2005/8/layout/architecture"/>
    <dgm:cxn modelId="{265C97D7-AF48-42EE-B257-806979F47257}" srcId="{2895F902-D842-46AA-9963-9EF8D292B98D}" destId="{42541FE4-1DCB-4271-B233-E011A2742440}" srcOrd="0" destOrd="0" parTransId="{C6A0DAD3-2964-4890-A341-2994846B9763}" sibTransId="{F051C272-E909-48E8-B46C-FC68B7749B3E}"/>
    <dgm:cxn modelId="{F1670CDC-A7FC-4F34-B754-BC46F8199AE2}" srcId="{42541FE4-1DCB-4271-B233-E011A2742440}" destId="{A33E631E-9371-405F-A725-7909D9804835}" srcOrd="2" destOrd="0" parTransId="{B8B68536-2D48-40C4-96F7-EB374A25D109}" sibTransId="{C5549D8F-6826-4E0D-90A7-6BE1C151DB26}"/>
    <dgm:cxn modelId="{5E1A72E4-C674-4451-B0AF-9BFBCF954155}" srcId="{41566ED6-3EE6-4B94-A5EA-A07C1922C325}" destId="{18A16283-8F79-433D-BDF1-3142BB109BD2}" srcOrd="0" destOrd="0" parTransId="{47DDF32C-D817-4CFD-B4EC-77B5A4111758}" sibTransId="{ED3E3D55-EF9E-4D14-B268-32A81810D753}"/>
    <dgm:cxn modelId="{404FDF53-EE94-4033-94E9-EBE5ACD2D3B6}" type="presParOf" srcId="{82C1D7C4-5DDA-41CD-92C0-2FE4A5FE2F31}" destId="{FF365CD3-C510-4DA8-B41A-6335339AF36F}" srcOrd="0" destOrd="0" presId="urn:microsoft.com/office/officeart/2005/8/layout/architecture"/>
    <dgm:cxn modelId="{107A9CD7-82C1-43E3-A9B2-4637ED6AD199}" type="presParOf" srcId="{FF365CD3-C510-4DA8-B41A-6335339AF36F}" destId="{6233A745-DD15-45C9-9BAA-B3814CA88F98}" srcOrd="0" destOrd="0" presId="urn:microsoft.com/office/officeart/2005/8/layout/architecture"/>
    <dgm:cxn modelId="{96FD0A67-4678-4B83-A49E-BF11EDD5C4AF}" type="presParOf" srcId="{FF365CD3-C510-4DA8-B41A-6335339AF36F}" destId="{08888E12-9205-471C-AA25-87313C201DD6}" srcOrd="1" destOrd="0" presId="urn:microsoft.com/office/officeart/2005/8/layout/architecture"/>
    <dgm:cxn modelId="{9EDAFC49-6BF5-4462-944B-391C7FE9D66C}" type="presParOf" srcId="{FF365CD3-C510-4DA8-B41A-6335339AF36F}" destId="{9849C2EA-5CC7-4D3D-BB2A-7B142CB68E96}" srcOrd="2" destOrd="0" presId="urn:microsoft.com/office/officeart/2005/8/layout/architecture"/>
    <dgm:cxn modelId="{07763D23-269A-4F5A-92E2-D9A95BFCDF51}" type="presParOf" srcId="{9849C2EA-5CC7-4D3D-BB2A-7B142CB68E96}" destId="{42984DD0-B398-4A02-815A-729D5BA65358}" srcOrd="0" destOrd="0" presId="urn:microsoft.com/office/officeart/2005/8/layout/architecture"/>
    <dgm:cxn modelId="{21452287-DAE9-447E-A3CC-A29E263BCD05}" type="presParOf" srcId="{42984DD0-B398-4A02-815A-729D5BA65358}" destId="{2F59DB52-4B4E-4480-AE3D-BEAC0472DE99}" srcOrd="0" destOrd="0" presId="urn:microsoft.com/office/officeart/2005/8/layout/architecture"/>
    <dgm:cxn modelId="{28EFF50D-CA7E-4026-BB41-B398B4C8D0F4}" type="presParOf" srcId="{42984DD0-B398-4A02-815A-729D5BA65358}" destId="{8773E99D-916C-4055-A5F2-4931AFCE805B}" srcOrd="1" destOrd="0" presId="urn:microsoft.com/office/officeart/2005/8/layout/architecture"/>
    <dgm:cxn modelId="{45528596-74DD-4D1E-A274-7C22D9E5DA03}" type="presParOf" srcId="{9849C2EA-5CC7-4D3D-BB2A-7B142CB68E96}" destId="{27511206-33CC-4264-A3BD-43D5BAD4E48E}" srcOrd="1" destOrd="0" presId="urn:microsoft.com/office/officeart/2005/8/layout/architecture"/>
    <dgm:cxn modelId="{BEBBBD6E-28A2-4D7D-8A2E-9BE9DC7A3CAE}" type="presParOf" srcId="{9849C2EA-5CC7-4D3D-BB2A-7B142CB68E96}" destId="{C6CB1407-A7E4-4E8A-B30B-D211C77DC753}" srcOrd="2" destOrd="0" presId="urn:microsoft.com/office/officeart/2005/8/layout/architecture"/>
    <dgm:cxn modelId="{4FF0C989-339E-4E01-A564-7F567DAC84AF}" type="presParOf" srcId="{C6CB1407-A7E4-4E8A-B30B-D211C77DC753}" destId="{219C3253-3C4C-45ED-8D67-FA8839BF4208}" srcOrd="0" destOrd="0" presId="urn:microsoft.com/office/officeart/2005/8/layout/architecture"/>
    <dgm:cxn modelId="{39DCC14D-E35F-4E48-B173-A62A19F1F4BA}" type="presParOf" srcId="{C6CB1407-A7E4-4E8A-B30B-D211C77DC753}" destId="{18CC4821-2441-42EE-81AE-F8AB5DB3F5E2}" srcOrd="1" destOrd="0" presId="urn:microsoft.com/office/officeart/2005/8/layout/architecture"/>
    <dgm:cxn modelId="{C51C445B-050B-4BF7-8191-2146AAE71298}" type="presParOf" srcId="{C6CB1407-A7E4-4E8A-B30B-D211C77DC753}" destId="{C8C0F833-D1B9-4B4A-9FA2-6D0C4F73F410}" srcOrd="2" destOrd="0" presId="urn:microsoft.com/office/officeart/2005/8/layout/architecture"/>
    <dgm:cxn modelId="{8F9E8721-0E59-4421-885C-E550A72840AB}" type="presParOf" srcId="{C8C0F833-D1B9-4B4A-9FA2-6D0C4F73F410}" destId="{1806C825-2A19-4081-9D85-51CB74CDBD54}" srcOrd="0" destOrd="0" presId="urn:microsoft.com/office/officeart/2005/8/layout/architecture"/>
    <dgm:cxn modelId="{8C6D301F-93F9-4890-A64B-B402307F3B98}" type="presParOf" srcId="{1806C825-2A19-4081-9D85-51CB74CDBD54}" destId="{A80E9BFB-A7C1-446B-9CE4-2782B44509E9}" srcOrd="0" destOrd="0" presId="urn:microsoft.com/office/officeart/2005/8/layout/architecture"/>
    <dgm:cxn modelId="{9F1118E3-0557-4510-ADD7-8BAA79F33D59}" type="presParOf" srcId="{1806C825-2A19-4081-9D85-51CB74CDBD54}" destId="{AE1D0AB4-1126-4C6D-BBCD-A0C6078F4C0A}" srcOrd="1" destOrd="0" presId="urn:microsoft.com/office/officeart/2005/8/layout/architecture"/>
    <dgm:cxn modelId="{8CFEC8F4-A927-45B2-AD3C-8025C4921152}" type="presParOf" srcId="{1806C825-2A19-4081-9D85-51CB74CDBD54}" destId="{74189812-F788-4157-96E7-68F2E87452A1}" srcOrd="2" destOrd="0" presId="urn:microsoft.com/office/officeart/2005/8/layout/architecture"/>
    <dgm:cxn modelId="{DD163E36-5AC2-4982-8019-BB8E6DD07A6B}" type="presParOf" srcId="{74189812-F788-4157-96E7-68F2E87452A1}" destId="{5627AB1B-8CEF-437A-81D9-22DC4AE9B531}" srcOrd="0" destOrd="0" presId="urn:microsoft.com/office/officeart/2005/8/layout/architecture"/>
    <dgm:cxn modelId="{4249329A-1853-47AC-8361-F0278D66AEA0}" type="presParOf" srcId="{5627AB1B-8CEF-437A-81D9-22DC4AE9B531}" destId="{5FF25570-793E-4268-AD9F-94B3C3F52229}" srcOrd="0" destOrd="0" presId="urn:microsoft.com/office/officeart/2005/8/layout/architecture"/>
    <dgm:cxn modelId="{4475A62E-E94E-45B3-ACA7-0B8FB2C629D5}" type="presParOf" srcId="{5627AB1B-8CEF-437A-81D9-22DC4AE9B531}" destId="{6B804B09-C65D-42B9-B235-19393CC97F9C}" srcOrd="1" destOrd="0" presId="urn:microsoft.com/office/officeart/2005/8/layout/architecture"/>
    <dgm:cxn modelId="{D7B0A438-A0E8-4C43-BD67-5887AAAC7DFF}" type="presParOf" srcId="{74189812-F788-4157-96E7-68F2E87452A1}" destId="{BFE2726F-F4B9-4BC8-8F02-8BE11A2165EE}" srcOrd="1" destOrd="0" presId="urn:microsoft.com/office/officeart/2005/8/layout/architecture"/>
    <dgm:cxn modelId="{206DCF24-66E9-4673-9CA2-76F4D65697A1}" type="presParOf" srcId="{74189812-F788-4157-96E7-68F2E87452A1}" destId="{3358403F-3C95-4E51-9EDA-63F238A4A2F4}" srcOrd="2" destOrd="0" presId="urn:microsoft.com/office/officeart/2005/8/layout/architecture"/>
    <dgm:cxn modelId="{0C8D8F84-2884-4F36-8196-1D8935F3DC37}" type="presParOf" srcId="{3358403F-3C95-4E51-9EDA-63F238A4A2F4}" destId="{B9881066-FCF2-4D86-825D-2210A1C88941}" srcOrd="0" destOrd="0" presId="urn:microsoft.com/office/officeart/2005/8/layout/architecture"/>
    <dgm:cxn modelId="{D594A9F8-0A26-4090-A201-6418D4B79429}" type="presParOf" srcId="{3358403F-3C95-4E51-9EDA-63F238A4A2F4}" destId="{A60DAFA9-191A-4EEB-860C-A1B5AF46EDCB}" srcOrd="1" destOrd="0" presId="urn:microsoft.com/office/officeart/2005/8/layout/architecture"/>
    <dgm:cxn modelId="{CAFAA269-F7B0-41D0-B838-1A3705655EEC}" type="presParOf" srcId="{74189812-F788-4157-96E7-68F2E87452A1}" destId="{7C1271E6-30EF-45F7-8F5B-E6BEC892F2F1}" srcOrd="3" destOrd="0" presId="urn:microsoft.com/office/officeart/2005/8/layout/architecture"/>
    <dgm:cxn modelId="{C0825DAB-8613-4AA8-BEA3-19578EF748AF}" type="presParOf" srcId="{74189812-F788-4157-96E7-68F2E87452A1}" destId="{4E09EEC4-9D7A-4AD3-8266-10543543B4C9}" srcOrd="4" destOrd="0" presId="urn:microsoft.com/office/officeart/2005/8/layout/architecture"/>
    <dgm:cxn modelId="{E21EF367-4254-4577-BD4A-8C5B112C0FE0}" type="presParOf" srcId="{4E09EEC4-9D7A-4AD3-8266-10543543B4C9}" destId="{9B1FD1DA-C835-4E95-AFD7-F94FD7A5498C}" srcOrd="0" destOrd="0" presId="urn:microsoft.com/office/officeart/2005/8/layout/architecture"/>
    <dgm:cxn modelId="{745063FB-0FAB-400F-9538-BEC9D5E28792}" type="presParOf" srcId="{4E09EEC4-9D7A-4AD3-8266-10543543B4C9}" destId="{6B7E1933-CA1E-4BA8-85EF-8BE00EB7806C}" srcOrd="1" destOrd="0" presId="urn:microsoft.com/office/officeart/2005/8/layout/architecture"/>
    <dgm:cxn modelId="{F2BD2626-CD89-4566-8265-29F6D049C03B}" type="presParOf" srcId="{74189812-F788-4157-96E7-68F2E87452A1}" destId="{51F03499-FEAE-4D75-BF01-17CC6E2E02F7}" srcOrd="5" destOrd="0" presId="urn:microsoft.com/office/officeart/2005/8/layout/architecture"/>
    <dgm:cxn modelId="{5436CF0D-73FD-4668-8107-7B795840F9D1}" type="presParOf" srcId="{74189812-F788-4157-96E7-68F2E87452A1}" destId="{2F5BC6CA-1DBC-49C7-B85B-D7F031994F7C}" srcOrd="6" destOrd="0" presId="urn:microsoft.com/office/officeart/2005/8/layout/architecture"/>
    <dgm:cxn modelId="{EFBCCF44-DAA0-42DF-B045-5491282FEE50}" type="presParOf" srcId="{2F5BC6CA-1DBC-49C7-B85B-D7F031994F7C}" destId="{4E9A718A-680B-4F3A-A2F1-EF84B2A5D7B0}" srcOrd="0" destOrd="0" presId="urn:microsoft.com/office/officeart/2005/8/layout/architecture"/>
    <dgm:cxn modelId="{046E96D5-7BAE-4B70-9BFC-AAAD9CC8B153}" type="presParOf" srcId="{2F5BC6CA-1DBC-49C7-B85B-D7F031994F7C}" destId="{15910B0C-D7A9-4B79-8760-B3623155D22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F1BF4-CD5E-4E1E-BB8C-1CDEC6319E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1C78F1-975B-4D20-B8E5-DF276F32508D}">
      <dgm:prSet phldrT="[Text]"/>
      <dgm:spPr/>
      <dgm:t>
        <a:bodyPr/>
        <a:lstStyle/>
        <a:p>
          <a:r>
            <a:rPr lang="en-GB" dirty="0"/>
            <a:t>Quantum Analytic Descent</a:t>
          </a:r>
        </a:p>
      </dgm:t>
    </dgm:pt>
    <dgm:pt modelId="{6BF74A17-7BE7-4061-87AC-A1C385BE4ED6}" type="parTrans" cxnId="{1110AA13-063F-4617-9F51-E9A604EB49C4}">
      <dgm:prSet/>
      <dgm:spPr/>
      <dgm:t>
        <a:bodyPr/>
        <a:lstStyle/>
        <a:p>
          <a:endParaRPr lang="en-GB"/>
        </a:p>
      </dgm:t>
    </dgm:pt>
    <dgm:pt modelId="{12578B94-5F5A-49D6-86E2-F18D273F22EC}" type="sibTrans" cxnId="{1110AA13-063F-4617-9F51-E9A604EB49C4}">
      <dgm:prSet/>
      <dgm:spPr/>
      <dgm:t>
        <a:bodyPr/>
        <a:lstStyle/>
        <a:p>
          <a:endParaRPr lang="en-GB"/>
        </a:p>
      </dgm:t>
    </dgm:pt>
    <dgm:pt modelId="{AA251235-D384-4602-B3F5-C18B4D2F7E92}">
      <dgm:prSet phldrT="[Text]"/>
      <dgm:spPr/>
      <dgm:t>
        <a:bodyPr/>
        <a:lstStyle/>
        <a:p>
          <a:r>
            <a:rPr lang="en-GB" dirty="0"/>
            <a:t>Multivariate quantum gates</a:t>
          </a:r>
        </a:p>
      </dgm:t>
    </dgm:pt>
    <dgm:pt modelId="{8D5BB8B5-DDA0-4B92-AC5C-EAC7984FDC7E}" type="parTrans" cxnId="{F5347E5B-A76B-4438-ACD0-6CB743E8A05F}">
      <dgm:prSet/>
      <dgm:spPr/>
      <dgm:t>
        <a:bodyPr/>
        <a:lstStyle/>
        <a:p>
          <a:endParaRPr lang="en-GB"/>
        </a:p>
      </dgm:t>
    </dgm:pt>
    <dgm:pt modelId="{1F8C58AB-D1D4-4488-B272-0D438C38E39B}" type="sibTrans" cxnId="{F5347E5B-A76B-4438-ACD0-6CB743E8A05F}">
      <dgm:prSet/>
      <dgm:spPr/>
      <dgm:t>
        <a:bodyPr/>
        <a:lstStyle/>
        <a:p>
          <a:endParaRPr lang="en-GB"/>
        </a:p>
      </dgm:t>
    </dgm:pt>
    <dgm:pt modelId="{A3E72D99-F4F5-4D31-A927-6719746D4A16}">
      <dgm:prSet phldrT="[Text]"/>
      <dgm:spPr/>
      <dgm:t>
        <a:bodyPr/>
        <a:lstStyle/>
        <a:p>
          <a:r>
            <a:rPr lang="en-GB" dirty="0"/>
            <a:t>Barren plateaus</a:t>
          </a:r>
        </a:p>
      </dgm:t>
    </dgm:pt>
    <dgm:pt modelId="{AAABECDE-C6D5-4075-8D03-7A17BAF8C703}" type="parTrans" cxnId="{8C7DE899-8E64-40A6-8C06-817DF7F5ADCB}">
      <dgm:prSet/>
      <dgm:spPr/>
      <dgm:t>
        <a:bodyPr/>
        <a:lstStyle/>
        <a:p>
          <a:endParaRPr lang="en-GB"/>
        </a:p>
      </dgm:t>
    </dgm:pt>
    <dgm:pt modelId="{633ADA85-190E-4C12-AFC3-13378D62C20D}" type="sibTrans" cxnId="{8C7DE899-8E64-40A6-8C06-817DF7F5ADCB}">
      <dgm:prSet/>
      <dgm:spPr/>
      <dgm:t>
        <a:bodyPr/>
        <a:lstStyle/>
        <a:p>
          <a:endParaRPr lang="en-GB"/>
        </a:p>
      </dgm:t>
    </dgm:pt>
    <dgm:pt modelId="{1F745E80-D7F7-456A-8FA2-89A49F6185A8}">
      <dgm:prSet phldrT="[Text]"/>
      <dgm:spPr/>
      <dgm:t>
        <a:bodyPr/>
        <a:lstStyle/>
        <a:p>
          <a:r>
            <a:rPr lang="en-GB" dirty="0"/>
            <a:t>Approximate fast classic models of the quantum landscape</a:t>
          </a:r>
        </a:p>
      </dgm:t>
    </dgm:pt>
    <dgm:pt modelId="{500FB1A6-97B7-4C3E-81EE-13A3EF7515BD}" type="parTrans" cxnId="{57801266-2A43-425B-80D7-BA72CD0B5AB0}">
      <dgm:prSet/>
      <dgm:spPr/>
      <dgm:t>
        <a:bodyPr/>
        <a:lstStyle/>
        <a:p>
          <a:endParaRPr lang="en-GB"/>
        </a:p>
      </dgm:t>
    </dgm:pt>
    <dgm:pt modelId="{FCDC1F19-F18D-4074-87AB-AE17A8112E33}" type="sibTrans" cxnId="{57801266-2A43-425B-80D7-BA72CD0B5AB0}">
      <dgm:prSet/>
      <dgm:spPr/>
      <dgm:t>
        <a:bodyPr/>
        <a:lstStyle/>
        <a:p>
          <a:endParaRPr lang="en-GB"/>
        </a:p>
      </dgm:t>
    </dgm:pt>
    <dgm:pt modelId="{9A871686-D992-4C0A-9757-F1483FCC6D6A}">
      <dgm:prSet phldrT="[Text]"/>
      <dgm:spPr/>
      <dgm:t>
        <a:bodyPr/>
        <a:lstStyle/>
        <a:p>
          <a:r>
            <a:rPr lang="en-GB" dirty="0"/>
            <a:t>Complex and more expressive quantum gates for variational optimization problems.</a:t>
          </a:r>
        </a:p>
      </dgm:t>
    </dgm:pt>
    <dgm:pt modelId="{04B0A7C5-211F-44E4-826F-4115F6711DD5}" type="parTrans" cxnId="{29E646E3-4FE5-46EA-9D9B-7610415827B1}">
      <dgm:prSet/>
      <dgm:spPr/>
      <dgm:t>
        <a:bodyPr/>
        <a:lstStyle/>
        <a:p>
          <a:endParaRPr lang="en-GB"/>
        </a:p>
      </dgm:t>
    </dgm:pt>
    <dgm:pt modelId="{4D991F16-65A6-4DD9-BAFC-6AC43C4CA204}" type="sibTrans" cxnId="{29E646E3-4FE5-46EA-9D9B-7610415827B1}">
      <dgm:prSet/>
      <dgm:spPr/>
      <dgm:t>
        <a:bodyPr/>
        <a:lstStyle/>
        <a:p>
          <a:endParaRPr lang="en-GB"/>
        </a:p>
      </dgm:t>
    </dgm:pt>
    <dgm:pt modelId="{BD53060C-6D9A-471B-8E06-BC99061DBF10}">
      <dgm:prSet phldrT="[Text]"/>
      <dgm:spPr/>
      <dgm:t>
        <a:bodyPr/>
        <a:lstStyle/>
        <a:p>
          <a:r>
            <a:rPr lang="en-GB" dirty="0"/>
            <a:t>Techniques to increase the probability to find good solutions in the landscape of Hilbert spaces.</a:t>
          </a:r>
        </a:p>
      </dgm:t>
    </dgm:pt>
    <dgm:pt modelId="{0155FA6C-63A7-4734-8CB5-3A9F7E23C503}" type="parTrans" cxnId="{8386E8FA-7A45-48C6-94C3-B404802A51D1}">
      <dgm:prSet/>
      <dgm:spPr/>
      <dgm:t>
        <a:bodyPr/>
        <a:lstStyle/>
        <a:p>
          <a:endParaRPr lang="en-GB"/>
        </a:p>
      </dgm:t>
    </dgm:pt>
    <dgm:pt modelId="{B5AB3D3A-86B0-46CE-B049-9B5C5C5A4EDD}" type="sibTrans" cxnId="{8386E8FA-7A45-48C6-94C3-B404802A51D1}">
      <dgm:prSet/>
      <dgm:spPr/>
      <dgm:t>
        <a:bodyPr/>
        <a:lstStyle/>
        <a:p>
          <a:endParaRPr lang="en-GB"/>
        </a:p>
      </dgm:t>
    </dgm:pt>
    <dgm:pt modelId="{5B786BB4-BAA4-4883-8A1C-6A6E296395BB}">
      <dgm:prSet phldrT="[Text]"/>
      <dgm:spPr/>
      <dgm:t>
        <a:bodyPr/>
        <a:lstStyle/>
        <a:p>
          <a:r>
            <a:rPr lang="en-GB" dirty="0"/>
            <a:t>Etc.</a:t>
          </a:r>
        </a:p>
      </dgm:t>
    </dgm:pt>
    <dgm:pt modelId="{C04DAD0A-966F-458E-8658-BA23F1594F4B}" type="parTrans" cxnId="{46F156A1-A3AA-412C-B3F5-68AE9D2D123D}">
      <dgm:prSet/>
      <dgm:spPr/>
      <dgm:t>
        <a:bodyPr/>
        <a:lstStyle/>
        <a:p>
          <a:endParaRPr lang="en-GB"/>
        </a:p>
      </dgm:t>
    </dgm:pt>
    <dgm:pt modelId="{54BA6C50-74AA-474F-9ADA-B4250D71FEA7}" type="sibTrans" cxnId="{46F156A1-A3AA-412C-B3F5-68AE9D2D123D}">
      <dgm:prSet/>
      <dgm:spPr/>
      <dgm:t>
        <a:bodyPr/>
        <a:lstStyle/>
        <a:p>
          <a:endParaRPr lang="en-GB"/>
        </a:p>
      </dgm:t>
    </dgm:pt>
    <dgm:pt modelId="{C72493D7-2210-41AD-8239-40BB9C7A959B}" type="pres">
      <dgm:prSet presAssocID="{C04F1BF4-CD5E-4E1E-BB8C-1CDEC6319E2D}" presName="linear" presStyleCnt="0">
        <dgm:presLayoutVars>
          <dgm:dir/>
          <dgm:animLvl val="lvl"/>
          <dgm:resizeHandles val="exact"/>
        </dgm:presLayoutVars>
      </dgm:prSet>
      <dgm:spPr/>
    </dgm:pt>
    <dgm:pt modelId="{25CB8550-E63C-452D-BB88-C5F4E63909C8}" type="pres">
      <dgm:prSet presAssocID="{F01C78F1-975B-4D20-B8E5-DF276F32508D}" presName="parentLin" presStyleCnt="0"/>
      <dgm:spPr/>
    </dgm:pt>
    <dgm:pt modelId="{33773B2B-DEE9-4A1D-8522-49B7429A10A1}" type="pres">
      <dgm:prSet presAssocID="{F01C78F1-975B-4D20-B8E5-DF276F32508D}" presName="parentLeftMargin" presStyleLbl="node1" presStyleIdx="0" presStyleCnt="4"/>
      <dgm:spPr/>
    </dgm:pt>
    <dgm:pt modelId="{88CBBC9F-4382-4B0D-A6D0-16E4F0FC844F}" type="pres">
      <dgm:prSet presAssocID="{F01C78F1-975B-4D20-B8E5-DF276F3250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65DACD-5C79-49D3-9899-ADEED282F8BB}" type="pres">
      <dgm:prSet presAssocID="{F01C78F1-975B-4D20-B8E5-DF276F32508D}" presName="negativeSpace" presStyleCnt="0"/>
      <dgm:spPr/>
    </dgm:pt>
    <dgm:pt modelId="{6B2B0CB8-187C-4AFE-A4C4-50773DB34E7D}" type="pres">
      <dgm:prSet presAssocID="{F01C78F1-975B-4D20-B8E5-DF276F32508D}" presName="childText" presStyleLbl="conFgAcc1" presStyleIdx="0" presStyleCnt="4">
        <dgm:presLayoutVars>
          <dgm:bulletEnabled val="1"/>
        </dgm:presLayoutVars>
      </dgm:prSet>
      <dgm:spPr/>
    </dgm:pt>
    <dgm:pt modelId="{503B67E2-3A87-4881-8AF8-FE2F00592647}" type="pres">
      <dgm:prSet presAssocID="{12578B94-5F5A-49D6-86E2-F18D273F22EC}" presName="spaceBetweenRectangles" presStyleCnt="0"/>
      <dgm:spPr/>
    </dgm:pt>
    <dgm:pt modelId="{F3B4057A-15B2-4689-B890-EB403D05CCF6}" type="pres">
      <dgm:prSet presAssocID="{AA251235-D384-4602-B3F5-C18B4D2F7E92}" presName="parentLin" presStyleCnt="0"/>
      <dgm:spPr/>
    </dgm:pt>
    <dgm:pt modelId="{5DD81F4E-C7BB-4948-BA88-A61B665C96D2}" type="pres">
      <dgm:prSet presAssocID="{AA251235-D384-4602-B3F5-C18B4D2F7E92}" presName="parentLeftMargin" presStyleLbl="node1" presStyleIdx="0" presStyleCnt="4"/>
      <dgm:spPr/>
    </dgm:pt>
    <dgm:pt modelId="{4F5BAF4B-653D-4FD1-A2E1-31993284F47E}" type="pres">
      <dgm:prSet presAssocID="{AA251235-D384-4602-B3F5-C18B4D2F7E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C9B4D5-A69E-4355-B269-26DBED778E4A}" type="pres">
      <dgm:prSet presAssocID="{AA251235-D384-4602-B3F5-C18B4D2F7E92}" presName="negativeSpace" presStyleCnt="0"/>
      <dgm:spPr/>
    </dgm:pt>
    <dgm:pt modelId="{6372A879-B4DD-41E7-875B-9E709B7A3B9E}" type="pres">
      <dgm:prSet presAssocID="{AA251235-D384-4602-B3F5-C18B4D2F7E92}" presName="childText" presStyleLbl="conFgAcc1" presStyleIdx="1" presStyleCnt="4">
        <dgm:presLayoutVars>
          <dgm:bulletEnabled val="1"/>
        </dgm:presLayoutVars>
      </dgm:prSet>
      <dgm:spPr/>
    </dgm:pt>
    <dgm:pt modelId="{B075E971-953A-497A-B20B-319C4FC0D242}" type="pres">
      <dgm:prSet presAssocID="{1F8C58AB-D1D4-4488-B272-0D438C38E39B}" presName="spaceBetweenRectangles" presStyleCnt="0"/>
      <dgm:spPr/>
    </dgm:pt>
    <dgm:pt modelId="{CB4A2A6B-989C-415F-86F3-33F815CF5F09}" type="pres">
      <dgm:prSet presAssocID="{A3E72D99-F4F5-4D31-A927-6719746D4A16}" presName="parentLin" presStyleCnt="0"/>
      <dgm:spPr/>
    </dgm:pt>
    <dgm:pt modelId="{F5C377BC-3DF0-451B-B117-CC6528E17321}" type="pres">
      <dgm:prSet presAssocID="{A3E72D99-F4F5-4D31-A927-6719746D4A16}" presName="parentLeftMargin" presStyleLbl="node1" presStyleIdx="1" presStyleCnt="4"/>
      <dgm:spPr/>
    </dgm:pt>
    <dgm:pt modelId="{D36D67B6-4320-4304-88F3-E3B6F3B9F659}" type="pres">
      <dgm:prSet presAssocID="{A3E72D99-F4F5-4D31-A927-6719746D4A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526FBF-B0DD-4478-9613-1EEDC3FF3B12}" type="pres">
      <dgm:prSet presAssocID="{A3E72D99-F4F5-4D31-A927-6719746D4A16}" presName="negativeSpace" presStyleCnt="0"/>
      <dgm:spPr/>
    </dgm:pt>
    <dgm:pt modelId="{34115210-365E-4B57-8745-38061EE32275}" type="pres">
      <dgm:prSet presAssocID="{A3E72D99-F4F5-4D31-A927-6719746D4A16}" presName="childText" presStyleLbl="conFgAcc1" presStyleIdx="2" presStyleCnt="4">
        <dgm:presLayoutVars>
          <dgm:bulletEnabled val="1"/>
        </dgm:presLayoutVars>
      </dgm:prSet>
      <dgm:spPr/>
    </dgm:pt>
    <dgm:pt modelId="{B2191FBB-9AA5-44E9-9498-B0B7EA266D36}" type="pres">
      <dgm:prSet presAssocID="{633ADA85-190E-4C12-AFC3-13378D62C20D}" presName="spaceBetweenRectangles" presStyleCnt="0"/>
      <dgm:spPr/>
    </dgm:pt>
    <dgm:pt modelId="{4FCB786F-81CD-4015-B9EF-6AD307A972E7}" type="pres">
      <dgm:prSet presAssocID="{5B786BB4-BAA4-4883-8A1C-6A6E296395BB}" presName="parentLin" presStyleCnt="0"/>
      <dgm:spPr/>
    </dgm:pt>
    <dgm:pt modelId="{34901E52-4588-4A09-9605-9DAD287F0A14}" type="pres">
      <dgm:prSet presAssocID="{5B786BB4-BAA4-4883-8A1C-6A6E296395BB}" presName="parentLeftMargin" presStyleLbl="node1" presStyleIdx="2" presStyleCnt="4"/>
      <dgm:spPr/>
    </dgm:pt>
    <dgm:pt modelId="{952A51B7-1F8B-4133-9967-3297F2657EB1}" type="pres">
      <dgm:prSet presAssocID="{5B786BB4-BAA4-4883-8A1C-6A6E296395B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5E994A1-AC33-46AD-8949-062CF069DC9A}" type="pres">
      <dgm:prSet presAssocID="{5B786BB4-BAA4-4883-8A1C-6A6E296395BB}" presName="negativeSpace" presStyleCnt="0"/>
      <dgm:spPr/>
    </dgm:pt>
    <dgm:pt modelId="{EC2895FE-E3F4-4DA1-985E-C1CEE6E42767}" type="pres">
      <dgm:prSet presAssocID="{5B786BB4-BAA4-4883-8A1C-6A6E296395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110AA13-063F-4617-9F51-E9A604EB49C4}" srcId="{C04F1BF4-CD5E-4E1E-BB8C-1CDEC6319E2D}" destId="{F01C78F1-975B-4D20-B8E5-DF276F32508D}" srcOrd="0" destOrd="0" parTransId="{6BF74A17-7BE7-4061-87AC-A1C385BE4ED6}" sibTransId="{12578B94-5F5A-49D6-86E2-F18D273F22EC}"/>
    <dgm:cxn modelId="{EE867518-390F-4F71-B4C5-F2A7C0640126}" type="presOf" srcId="{5B786BB4-BAA4-4883-8A1C-6A6E296395BB}" destId="{952A51B7-1F8B-4133-9967-3297F2657EB1}" srcOrd="1" destOrd="0" presId="urn:microsoft.com/office/officeart/2005/8/layout/list1"/>
    <dgm:cxn modelId="{4CD1E327-26A4-4E53-BDB4-15AD21BFF574}" type="presOf" srcId="{BD53060C-6D9A-471B-8E06-BC99061DBF10}" destId="{34115210-365E-4B57-8745-38061EE32275}" srcOrd="0" destOrd="0" presId="urn:microsoft.com/office/officeart/2005/8/layout/list1"/>
    <dgm:cxn modelId="{1E37823B-8C46-4A92-9C84-06F08FFF0540}" type="presOf" srcId="{9A871686-D992-4C0A-9757-F1483FCC6D6A}" destId="{6372A879-B4DD-41E7-875B-9E709B7A3B9E}" srcOrd="0" destOrd="0" presId="urn:microsoft.com/office/officeart/2005/8/layout/list1"/>
    <dgm:cxn modelId="{F5347E5B-A76B-4438-ACD0-6CB743E8A05F}" srcId="{C04F1BF4-CD5E-4E1E-BB8C-1CDEC6319E2D}" destId="{AA251235-D384-4602-B3F5-C18B4D2F7E92}" srcOrd="1" destOrd="0" parTransId="{8D5BB8B5-DDA0-4B92-AC5C-EAC7984FDC7E}" sibTransId="{1F8C58AB-D1D4-4488-B272-0D438C38E39B}"/>
    <dgm:cxn modelId="{57801266-2A43-425B-80D7-BA72CD0B5AB0}" srcId="{F01C78F1-975B-4D20-B8E5-DF276F32508D}" destId="{1F745E80-D7F7-456A-8FA2-89A49F6185A8}" srcOrd="0" destOrd="0" parTransId="{500FB1A6-97B7-4C3E-81EE-13A3EF7515BD}" sibTransId="{FCDC1F19-F18D-4074-87AB-AE17A8112E33}"/>
    <dgm:cxn modelId="{7B7B2269-6AF1-47DA-AF00-86FC884E582D}" type="presOf" srcId="{AA251235-D384-4602-B3F5-C18B4D2F7E92}" destId="{5DD81F4E-C7BB-4948-BA88-A61B665C96D2}" srcOrd="0" destOrd="0" presId="urn:microsoft.com/office/officeart/2005/8/layout/list1"/>
    <dgm:cxn modelId="{6A034870-42FA-41A6-8C6E-F14E5F271E46}" type="presOf" srcId="{F01C78F1-975B-4D20-B8E5-DF276F32508D}" destId="{33773B2B-DEE9-4A1D-8522-49B7429A10A1}" srcOrd="0" destOrd="0" presId="urn:microsoft.com/office/officeart/2005/8/layout/list1"/>
    <dgm:cxn modelId="{FDF82E81-47FE-411F-A651-50D55FE28286}" type="presOf" srcId="{F01C78F1-975B-4D20-B8E5-DF276F32508D}" destId="{88CBBC9F-4382-4B0D-A6D0-16E4F0FC844F}" srcOrd="1" destOrd="0" presId="urn:microsoft.com/office/officeart/2005/8/layout/list1"/>
    <dgm:cxn modelId="{D0DB4183-324B-4B63-9B2A-08CE48D28AC4}" type="presOf" srcId="{A3E72D99-F4F5-4D31-A927-6719746D4A16}" destId="{F5C377BC-3DF0-451B-B117-CC6528E17321}" srcOrd="0" destOrd="0" presId="urn:microsoft.com/office/officeart/2005/8/layout/list1"/>
    <dgm:cxn modelId="{6F4E7893-8423-4CE1-8BFE-B99ED7B94005}" type="presOf" srcId="{C04F1BF4-CD5E-4E1E-BB8C-1CDEC6319E2D}" destId="{C72493D7-2210-41AD-8239-40BB9C7A959B}" srcOrd="0" destOrd="0" presId="urn:microsoft.com/office/officeart/2005/8/layout/list1"/>
    <dgm:cxn modelId="{8C7DE899-8E64-40A6-8C06-817DF7F5ADCB}" srcId="{C04F1BF4-CD5E-4E1E-BB8C-1CDEC6319E2D}" destId="{A3E72D99-F4F5-4D31-A927-6719746D4A16}" srcOrd="2" destOrd="0" parTransId="{AAABECDE-C6D5-4075-8D03-7A17BAF8C703}" sibTransId="{633ADA85-190E-4C12-AFC3-13378D62C20D}"/>
    <dgm:cxn modelId="{8A28509D-ACD2-4B59-BB97-4ADE7C7EC0BF}" type="presOf" srcId="{A3E72D99-F4F5-4D31-A927-6719746D4A16}" destId="{D36D67B6-4320-4304-88F3-E3B6F3B9F659}" srcOrd="1" destOrd="0" presId="urn:microsoft.com/office/officeart/2005/8/layout/list1"/>
    <dgm:cxn modelId="{46F156A1-A3AA-412C-B3F5-68AE9D2D123D}" srcId="{C04F1BF4-CD5E-4E1E-BB8C-1CDEC6319E2D}" destId="{5B786BB4-BAA4-4883-8A1C-6A6E296395BB}" srcOrd="3" destOrd="0" parTransId="{C04DAD0A-966F-458E-8658-BA23F1594F4B}" sibTransId="{54BA6C50-74AA-474F-9ADA-B4250D71FEA7}"/>
    <dgm:cxn modelId="{0FFC9FAB-AF7F-4C2F-8915-3B354FA3CA0B}" type="presOf" srcId="{AA251235-D384-4602-B3F5-C18B4D2F7E92}" destId="{4F5BAF4B-653D-4FD1-A2E1-31993284F47E}" srcOrd="1" destOrd="0" presId="urn:microsoft.com/office/officeart/2005/8/layout/list1"/>
    <dgm:cxn modelId="{F9FF12BD-0980-4784-BCB8-980F91F332AE}" type="presOf" srcId="{1F745E80-D7F7-456A-8FA2-89A49F6185A8}" destId="{6B2B0CB8-187C-4AFE-A4C4-50773DB34E7D}" srcOrd="0" destOrd="0" presId="urn:microsoft.com/office/officeart/2005/8/layout/list1"/>
    <dgm:cxn modelId="{81F920DD-5488-42D0-B492-EC7FFDCCDBB5}" type="presOf" srcId="{5B786BB4-BAA4-4883-8A1C-6A6E296395BB}" destId="{34901E52-4588-4A09-9605-9DAD287F0A14}" srcOrd="0" destOrd="0" presId="urn:microsoft.com/office/officeart/2005/8/layout/list1"/>
    <dgm:cxn modelId="{29E646E3-4FE5-46EA-9D9B-7610415827B1}" srcId="{AA251235-D384-4602-B3F5-C18B4D2F7E92}" destId="{9A871686-D992-4C0A-9757-F1483FCC6D6A}" srcOrd="0" destOrd="0" parTransId="{04B0A7C5-211F-44E4-826F-4115F6711DD5}" sibTransId="{4D991F16-65A6-4DD9-BAFC-6AC43C4CA204}"/>
    <dgm:cxn modelId="{8386E8FA-7A45-48C6-94C3-B404802A51D1}" srcId="{A3E72D99-F4F5-4D31-A927-6719746D4A16}" destId="{BD53060C-6D9A-471B-8E06-BC99061DBF10}" srcOrd="0" destOrd="0" parTransId="{0155FA6C-63A7-4734-8CB5-3A9F7E23C503}" sibTransId="{B5AB3D3A-86B0-46CE-B049-9B5C5C5A4EDD}"/>
    <dgm:cxn modelId="{47D2A837-CD21-407E-A3A0-D5945380D5DD}" type="presParOf" srcId="{C72493D7-2210-41AD-8239-40BB9C7A959B}" destId="{25CB8550-E63C-452D-BB88-C5F4E63909C8}" srcOrd="0" destOrd="0" presId="urn:microsoft.com/office/officeart/2005/8/layout/list1"/>
    <dgm:cxn modelId="{1520E44B-C496-4EC5-8402-67812A2023EE}" type="presParOf" srcId="{25CB8550-E63C-452D-BB88-C5F4E63909C8}" destId="{33773B2B-DEE9-4A1D-8522-49B7429A10A1}" srcOrd="0" destOrd="0" presId="urn:microsoft.com/office/officeart/2005/8/layout/list1"/>
    <dgm:cxn modelId="{C6358C6D-8A04-4BBD-BE56-8B58E6FCB9F3}" type="presParOf" srcId="{25CB8550-E63C-452D-BB88-C5F4E63909C8}" destId="{88CBBC9F-4382-4B0D-A6D0-16E4F0FC844F}" srcOrd="1" destOrd="0" presId="urn:microsoft.com/office/officeart/2005/8/layout/list1"/>
    <dgm:cxn modelId="{39E7E870-7B68-43A2-8C1C-27EA13A5E26A}" type="presParOf" srcId="{C72493D7-2210-41AD-8239-40BB9C7A959B}" destId="{0965DACD-5C79-49D3-9899-ADEED282F8BB}" srcOrd="1" destOrd="0" presId="urn:microsoft.com/office/officeart/2005/8/layout/list1"/>
    <dgm:cxn modelId="{8EFE3DDB-A41C-473F-ADF2-79E375D8E9D5}" type="presParOf" srcId="{C72493D7-2210-41AD-8239-40BB9C7A959B}" destId="{6B2B0CB8-187C-4AFE-A4C4-50773DB34E7D}" srcOrd="2" destOrd="0" presId="urn:microsoft.com/office/officeart/2005/8/layout/list1"/>
    <dgm:cxn modelId="{EC328639-AA92-4897-9434-C40BC15EA735}" type="presParOf" srcId="{C72493D7-2210-41AD-8239-40BB9C7A959B}" destId="{503B67E2-3A87-4881-8AF8-FE2F00592647}" srcOrd="3" destOrd="0" presId="urn:microsoft.com/office/officeart/2005/8/layout/list1"/>
    <dgm:cxn modelId="{E004B11F-B7E5-4FBE-888A-A2B69FE71881}" type="presParOf" srcId="{C72493D7-2210-41AD-8239-40BB9C7A959B}" destId="{F3B4057A-15B2-4689-B890-EB403D05CCF6}" srcOrd="4" destOrd="0" presId="urn:microsoft.com/office/officeart/2005/8/layout/list1"/>
    <dgm:cxn modelId="{B40B3D58-8FA3-43EC-B32A-5E0F609C87DE}" type="presParOf" srcId="{F3B4057A-15B2-4689-B890-EB403D05CCF6}" destId="{5DD81F4E-C7BB-4948-BA88-A61B665C96D2}" srcOrd="0" destOrd="0" presId="urn:microsoft.com/office/officeart/2005/8/layout/list1"/>
    <dgm:cxn modelId="{3DCA4DB4-CBE2-4342-AEB8-FF6AF707D3CA}" type="presParOf" srcId="{F3B4057A-15B2-4689-B890-EB403D05CCF6}" destId="{4F5BAF4B-653D-4FD1-A2E1-31993284F47E}" srcOrd="1" destOrd="0" presId="urn:microsoft.com/office/officeart/2005/8/layout/list1"/>
    <dgm:cxn modelId="{13C5965A-EE8D-487E-B979-4C60CA22D3C9}" type="presParOf" srcId="{C72493D7-2210-41AD-8239-40BB9C7A959B}" destId="{E6C9B4D5-A69E-4355-B269-26DBED778E4A}" srcOrd="5" destOrd="0" presId="urn:microsoft.com/office/officeart/2005/8/layout/list1"/>
    <dgm:cxn modelId="{3283E48D-1A12-49E7-92D3-E86246AFCE1C}" type="presParOf" srcId="{C72493D7-2210-41AD-8239-40BB9C7A959B}" destId="{6372A879-B4DD-41E7-875B-9E709B7A3B9E}" srcOrd="6" destOrd="0" presId="urn:microsoft.com/office/officeart/2005/8/layout/list1"/>
    <dgm:cxn modelId="{0603EA71-37C5-4D5B-A2DE-83F936DB704C}" type="presParOf" srcId="{C72493D7-2210-41AD-8239-40BB9C7A959B}" destId="{B075E971-953A-497A-B20B-319C4FC0D242}" srcOrd="7" destOrd="0" presId="urn:microsoft.com/office/officeart/2005/8/layout/list1"/>
    <dgm:cxn modelId="{180B27E1-1E30-44E6-87F3-93FF21EEA4BD}" type="presParOf" srcId="{C72493D7-2210-41AD-8239-40BB9C7A959B}" destId="{CB4A2A6B-989C-415F-86F3-33F815CF5F09}" srcOrd="8" destOrd="0" presId="urn:microsoft.com/office/officeart/2005/8/layout/list1"/>
    <dgm:cxn modelId="{B79136F7-1BDC-4BB3-9539-3537B28222AE}" type="presParOf" srcId="{CB4A2A6B-989C-415F-86F3-33F815CF5F09}" destId="{F5C377BC-3DF0-451B-B117-CC6528E17321}" srcOrd="0" destOrd="0" presId="urn:microsoft.com/office/officeart/2005/8/layout/list1"/>
    <dgm:cxn modelId="{267BF506-7DBA-4284-99D8-BE187F6A2C2F}" type="presParOf" srcId="{CB4A2A6B-989C-415F-86F3-33F815CF5F09}" destId="{D36D67B6-4320-4304-88F3-E3B6F3B9F659}" srcOrd="1" destOrd="0" presId="urn:microsoft.com/office/officeart/2005/8/layout/list1"/>
    <dgm:cxn modelId="{329A9F14-7336-455A-BD17-4C8DDD501CD0}" type="presParOf" srcId="{C72493D7-2210-41AD-8239-40BB9C7A959B}" destId="{57526FBF-B0DD-4478-9613-1EEDC3FF3B12}" srcOrd="9" destOrd="0" presId="urn:microsoft.com/office/officeart/2005/8/layout/list1"/>
    <dgm:cxn modelId="{3388F37F-FC17-4EF1-BEC0-0D3878791AC4}" type="presParOf" srcId="{C72493D7-2210-41AD-8239-40BB9C7A959B}" destId="{34115210-365E-4B57-8745-38061EE32275}" srcOrd="10" destOrd="0" presId="urn:microsoft.com/office/officeart/2005/8/layout/list1"/>
    <dgm:cxn modelId="{8376FB60-D403-4F25-99AC-0F19B1579267}" type="presParOf" srcId="{C72493D7-2210-41AD-8239-40BB9C7A959B}" destId="{B2191FBB-9AA5-44E9-9498-B0B7EA266D36}" srcOrd="11" destOrd="0" presId="urn:microsoft.com/office/officeart/2005/8/layout/list1"/>
    <dgm:cxn modelId="{97AB8B95-6969-4BA7-AA8C-6C51ACEEEAC6}" type="presParOf" srcId="{C72493D7-2210-41AD-8239-40BB9C7A959B}" destId="{4FCB786F-81CD-4015-B9EF-6AD307A972E7}" srcOrd="12" destOrd="0" presId="urn:microsoft.com/office/officeart/2005/8/layout/list1"/>
    <dgm:cxn modelId="{4CAEDA82-5DEA-42B7-BBAD-194CB75C997F}" type="presParOf" srcId="{4FCB786F-81CD-4015-B9EF-6AD307A972E7}" destId="{34901E52-4588-4A09-9605-9DAD287F0A14}" srcOrd="0" destOrd="0" presId="urn:microsoft.com/office/officeart/2005/8/layout/list1"/>
    <dgm:cxn modelId="{8E34A41F-2B1E-45D0-954E-84D6BA577796}" type="presParOf" srcId="{4FCB786F-81CD-4015-B9EF-6AD307A972E7}" destId="{952A51B7-1F8B-4133-9967-3297F2657EB1}" srcOrd="1" destOrd="0" presId="urn:microsoft.com/office/officeart/2005/8/layout/list1"/>
    <dgm:cxn modelId="{575DC764-18BF-400B-ADC8-8F0352BD555F}" type="presParOf" srcId="{C72493D7-2210-41AD-8239-40BB9C7A959B}" destId="{55E994A1-AC33-46AD-8949-062CF069DC9A}" srcOrd="13" destOrd="0" presId="urn:microsoft.com/office/officeart/2005/8/layout/list1"/>
    <dgm:cxn modelId="{86DC2C4E-A8F9-4ABF-BA1B-9166768FF839}" type="presParOf" srcId="{C72493D7-2210-41AD-8239-40BB9C7A959B}" destId="{EC2895FE-E3F4-4DA1-985E-C1CEE6E427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E1BF2-D415-4CDE-91B9-CB3A72C5A69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E9C8941-BEAF-4D73-887E-840146C83D8B}">
      <dgm:prSet phldrT="[Text]"/>
      <dgm:spPr/>
      <dgm:t>
        <a:bodyPr/>
        <a:lstStyle/>
        <a:p>
          <a:r>
            <a:rPr lang="en-GB" dirty="0"/>
            <a:t>Algorithm theory</a:t>
          </a:r>
        </a:p>
      </dgm:t>
    </dgm:pt>
    <dgm:pt modelId="{0DD04BDF-43D7-4078-9D5C-3C293B71D585}" type="parTrans" cxnId="{0AAE6C7C-47AA-4A19-B0E0-2A5F05D8FC75}">
      <dgm:prSet/>
      <dgm:spPr/>
      <dgm:t>
        <a:bodyPr/>
        <a:lstStyle/>
        <a:p>
          <a:endParaRPr lang="en-GB"/>
        </a:p>
      </dgm:t>
    </dgm:pt>
    <dgm:pt modelId="{9D74FC88-6365-44A8-A69A-8942723CCAE6}" type="sibTrans" cxnId="{0AAE6C7C-47AA-4A19-B0E0-2A5F05D8FC75}">
      <dgm:prSet/>
      <dgm:spPr/>
      <dgm:t>
        <a:bodyPr/>
        <a:lstStyle/>
        <a:p>
          <a:endParaRPr lang="en-GB"/>
        </a:p>
      </dgm:t>
    </dgm:pt>
    <dgm:pt modelId="{06215050-9C26-4915-97C2-B19E13863F88}">
      <dgm:prSet phldrT="[Text]"/>
      <dgm:spPr/>
      <dgm:t>
        <a:bodyPr/>
        <a:lstStyle/>
        <a:p>
          <a:r>
            <a:rPr lang="en-GB" dirty="0"/>
            <a:t>An understanding of the theoretical basis of quantum optimization is a valuable tool to estimate the energy efficiency of these calculations.</a:t>
          </a:r>
        </a:p>
      </dgm:t>
    </dgm:pt>
    <dgm:pt modelId="{38B9997F-667F-4E61-9248-DF5318A6561B}" type="parTrans" cxnId="{AF5A92A5-E32B-4D52-A4DF-839B88312688}">
      <dgm:prSet/>
      <dgm:spPr/>
      <dgm:t>
        <a:bodyPr/>
        <a:lstStyle/>
        <a:p>
          <a:endParaRPr lang="en-GB"/>
        </a:p>
      </dgm:t>
    </dgm:pt>
    <dgm:pt modelId="{D2EFC4E8-7C7A-42EF-9545-8AEECA1525F6}" type="sibTrans" cxnId="{AF5A92A5-E32B-4D52-A4DF-839B88312688}">
      <dgm:prSet/>
      <dgm:spPr/>
      <dgm:t>
        <a:bodyPr/>
        <a:lstStyle/>
        <a:p>
          <a:endParaRPr lang="en-GB"/>
        </a:p>
      </dgm:t>
    </dgm:pt>
    <dgm:pt modelId="{7E6B82B7-9D9B-4D63-B4F7-C584CDB71BD9}">
      <dgm:prSet phldrT="[Text]"/>
      <dgm:spPr/>
      <dgm:t>
        <a:bodyPr/>
        <a:lstStyle/>
        <a:p>
          <a:r>
            <a:rPr lang="en-GB" dirty="0"/>
            <a:t>Energy-advantages</a:t>
          </a:r>
        </a:p>
      </dgm:t>
    </dgm:pt>
    <dgm:pt modelId="{E8C39397-4340-4BF1-9246-16B0737589DE}" type="parTrans" cxnId="{071336BB-BD66-4133-8DD0-EC53B7573104}">
      <dgm:prSet/>
      <dgm:spPr/>
      <dgm:t>
        <a:bodyPr/>
        <a:lstStyle/>
        <a:p>
          <a:endParaRPr lang="en-GB"/>
        </a:p>
      </dgm:t>
    </dgm:pt>
    <dgm:pt modelId="{30226D01-3CCB-4FCB-8010-8B784094650F}" type="sibTrans" cxnId="{071336BB-BD66-4133-8DD0-EC53B7573104}">
      <dgm:prSet/>
      <dgm:spPr/>
      <dgm:t>
        <a:bodyPr/>
        <a:lstStyle/>
        <a:p>
          <a:endParaRPr lang="en-GB"/>
        </a:p>
      </dgm:t>
    </dgm:pt>
    <dgm:pt modelId="{488C9776-E42E-4C9F-892D-7A1803EDB901}">
      <dgm:prSet phldrT="[Text]"/>
      <dgm:spPr/>
      <dgm:t>
        <a:bodyPr/>
        <a:lstStyle/>
        <a:p>
          <a:r>
            <a:rPr lang="en-GB" dirty="0"/>
            <a:t>Some algorithms studied here like QN-GD, SPSA or circuit learning techniques can boost energy efficiency in the range of 2x-4x.</a:t>
          </a:r>
        </a:p>
      </dgm:t>
    </dgm:pt>
    <dgm:pt modelId="{33807AFA-B6D5-4B19-8AD2-BDA74939BCED}" type="parTrans" cxnId="{BF8F2D98-EADB-495C-B40B-22FD99D8DDDF}">
      <dgm:prSet/>
      <dgm:spPr/>
      <dgm:t>
        <a:bodyPr/>
        <a:lstStyle/>
        <a:p>
          <a:endParaRPr lang="en-GB"/>
        </a:p>
      </dgm:t>
    </dgm:pt>
    <dgm:pt modelId="{A757C82A-F827-4E3B-88FF-665C44CE8BE9}" type="sibTrans" cxnId="{BF8F2D98-EADB-495C-B40B-22FD99D8DDDF}">
      <dgm:prSet/>
      <dgm:spPr/>
      <dgm:t>
        <a:bodyPr/>
        <a:lstStyle/>
        <a:p>
          <a:endParaRPr lang="en-GB"/>
        </a:p>
      </dgm:t>
    </dgm:pt>
    <dgm:pt modelId="{E47F42E4-8A83-4836-9A93-467B8387F2C2}">
      <dgm:prSet phldrT="[Text]"/>
      <dgm:spPr/>
      <dgm:t>
        <a:bodyPr/>
        <a:lstStyle/>
        <a:p>
          <a:r>
            <a:rPr lang="en-GB" dirty="0"/>
            <a:t>Radically innovative algorithms such as </a:t>
          </a:r>
          <a:r>
            <a:rPr lang="en-GB" dirty="0" err="1"/>
            <a:t>Rosalin</a:t>
          </a:r>
          <a:r>
            <a:rPr lang="en-GB" dirty="0"/>
            <a:t> (frugal shot optimization) can easily boost energy efficiency beyond 20x.</a:t>
          </a:r>
        </a:p>
      </dgm:t>
    </dgm:pt>
    <dgm:pt modelId="{FD08D0F8-1CCA-4134-97BE-30520C224F8C}" type="parTrans" cxnId="{FE04F4CB-5040-45AF-AB1D-FA2DC653290E}">
      <dgm:prSet/>
      <dgm:spPr/>
      <dgm:t>
        <a:bodyPr/>
        <a:lstStyle/>
        <a:p>
          <a:endParaRPr lang="en-GB"/>
        </a:p>
      </dgm:t>
    </dgm:pt>
    <dgm:pt modelId="{2B608D83-E2CA-488A-9B82-B1783BBBD3D4}" type="sibTrans" cxnId="{FE04F4CB-5040-45AF-AB1D-FA2DC653290E}">
      <dgm:prSet/>
      <dgm:spPr/>
      <dgm:t>
        <a:bodyPr/>
        <a:lstStyle/>
        <a:p>
          <a:endParaRPr lang="en-GB"/>
        </a:p>
      </dgm:t>
    </dgm:pt>
    <dgm:pt modelId="{EA9D6AEB-5C29-4D8C-B2A3-2C65A50B49B6}">
      <dgm:prSet phldrT="[Text]"/>
      <dgm:spPr/>
      <dgm:t>
        <a:bodyPr/>
        <a:lstStyle/>
        <a:p>
          <a:r>
            <a:rPr lang="en-GB" dirty="0"/>
            <a:t>Algorithms like FALQON can be executed without classical hardware and outperform their hybrid classic/quantum counterparts (QAOA). However in its present form FALQON implementations might become energy-inefficient if good solutions are not found rapidly. </a:t>
          </a:r>
        </a:p>
      </dgm:t>
    </dgm:pt>
    <dgm:pt modelId="{64A3078B-FC1B-48E2-9239-D62FBE6DEF97}" type="parTrans" cxnId="{73B1A0F8-5347-424B-B3D3-6D701210F808}">
      <dgm:prSet/>
      <dgm:spPr/>
      <dgm:t>
        <a:bodyPr/>
        <a:lstStyle/>
        <a:p>
          <a:endParaRPr lang="en-GB"/>
        </a:p>
      </dgm:t>
    </dgm:pt>
    <dgm:pt modelId="{F7A97B4E-44A1-4732-993F-6D6BCAD2B4E5}" type="sibTrans" cxnId="{73B1A0F8-5347-424B-B3D3-6D701210F808}">
      <dgm:prSet/>
      <dgm:spPr/>
      <dgm:t>
        <a:bodyPr/>
        <a:lstStyle/>
        <a:p>
          <a:endParaRPr lang="en-GB"/>
        </a:p>
      </dgm:t>
    </dgm:pt>
    <dgm:pt modelId="{319D6FFC-3B9F-488A-9ED8-715AA9BC3D86}">
      <dgm:prSet phldrT="[Text]"/>
      <dgm:spPr/>
      <dgm:t>
        <a:bodyPr/>
        <a:lstStyle/>
        <a:p>
          <a:r>
            <a:rPr lang="en-GB" dirty="0"/>
            <a:t>The energy efficiency of error-mitigation techniques as well as other recent algorithms needs to be further investigated.</a:t>
          </a:r>
        </a:p>
      </dgm:t>
    </dgm:pt>
    <dgm:pt modelId="{123494E7-C2EE-4A3A-ACAD-091E330775BF}" type="parTrans" cxnId="{6C0C8FF9-158C-4893-96CF-32C25A251BFC}">
      <dgm:prSet/>
      <dgm:spPr/>
      <dgm:t>
        <a:bodyPr/>
        <a:lstStyle/>
        <a:p>
          <a:endParaRPr lang="en-GB"/>
        </a:p>
      </dgm:t>
    </dgm:pt>
    <dgm:pt modelId="{0052B9A4-381F-4A79-9FFF-6FB44EDF5222}" type="sibTrans" cxnId="{6C0C8FF9-158C-4893-96CF-32C25A251BFC}">
      <dgm:prSet/>
      <dgm:spPr/>
      <dgm:t>
        <a:bodyPr/>
        <a:lstStyle/>
        <a:p>
          <a:endParaRPr lang="en-GB"/>
        </a:p>
      </dgm:t>
    </dgm:pt>
    <dgm:pt modelId="{39EE8272-A9FF-40EF-B3AA-DC761071D851}" type="pres">
      <dgm:prSet presAssocID="{A10E1BF2-D415-4CDE-91B9-CB3A72C5A692}" presName="linear" presStyleCnt="0">
        <dgm:presLayoutVars>
          <dgm:animLvl val="lvl"/>
          <dgm:resizeHandles val="exact"/>
        </dgm:presLayoutVars>
      </dgm:prSet>
      <dgm:spPr/>
    </dgm:pt>
    <dgm:pt modelId="{44E51E4B-A756-4C8A-A59F-98B626FDE42E}" type="pres">
      <dgm:prSet presAssocID="{CE9C8941-BEAF-4D73-887E-840146C83D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207245-E4FA-485B-B3AD-AB18585794DC}" type="pres">
      <dgm:prSet presAssocID="{CE9C8941-BEAF-4D73-887E-840146C83D8B}" presName="childText" presStyleLbl="revTx" presStyleIdx="0" presStyleCnt="2">
        <dgm:presLayoutVars>
          <dgm:bulletEnabled val="1"/>
        </dgm:presLayoutVars>
      </dgm:prSet>
      <dgm:spPr/>
    </dgm:pt>
    <dgm:pt modelId="{C9726EEC-B8C1-4475-A646-DFAA7B8FBB0B}" type="pres">
      <dgm:prSet presAssocID="{7E6B82B7-9D9B-4D63-B4F7-C584CDB71B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913236-91A3-48ED-AFC5-D131074BDB8E}" type="pres">
      <dgm:prSet presAssocID="{7E6B82B7-9D9B-4D63-B4F7-C584CDB71BD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5989A14-A8FD-4402-B7FB-6E6BB4CF6159}" type="presOf" srcId="{E47F42E4-8A83-4836-9A93-467B8387F2C2}" destId="{60913236-91A3-48ED-AFC5-D131074BDB8E}" srcOrd="0" destOrd="1" presId="urn:microsoft.com/office/officeart/2005/8/layout/vList2"/>
    <dgm:cxn modelId="{BFA15A48-C5EE-4A17-A646-C02DDDBF52C6}" type="presOf" srcId="{488C9776-E42E-4C9F-892D-7A1803EDB901}" destId="{60913236-91A3-48ED-AFC5-D131074BDB8E}" srcOrd="0" destOrd="0" presId="urn:microsoft.com/office/officeart/2005/8/layout/vList2"/>
    <dgm:cxn modelId="{09A3B550-7A86-4376-9065-E7495287B414}" type="presOf" srcId="{CE9C8941-BEAF-4D73-887E-840146C83D8B}" destId="{44E51E4B-A756-4C8A-A59F-98B626FDE42E}" srcOrd="0" destOrd="0" presId="urn:microsoft.com/office/officeart/2005/8/layout/vList2"/>
    <dgm:cxn modelId="{0AAE6C7C-47AA-4A19-B0E0-2A5F05D8FC75}" srcId="{A10E1BF2-D415-4CDE-91B9-CB3A72C5A692}" destId="{CE9C8941-BEAF-4D73-887E-840146C83D8B}" srcOrd="0" destOrd="0" parTransId="{0DD04BDF-43D7-4078-9D5C-3C293B71D585}" sibTransId="{9D74FC88-6365-44A8-A69A-8942723CCAE6}"/>
    <dgm:cxn modelId="{BF8F2D98-EADB-495C-B40B-22FD99D8DDDF}" srcId="{7E6B82B7-9D9B-4D63-B4F7-C584CDB71BD9}" destId="{488C9776-E42E-4C9F-892D-7A1803EDB901}" srcOrd="0" destOrd="0" parTransId="{33807AFA-B6D5-4B19-8AD2-BDA74939BCED}" sibTransId="{A757C82A-F827-4E3B-88FF-665C44CE8BE9}"/>
    <dgm:cxn modelId="{AF5A92A5-E32B-4D52-A4DF-839B88312688}" srcId="{CE9C8941-BEAF-4D73-887E-840146C83D8B}" destId="{06215050-9C26-4915-97C2-B19E13863F88}" srcOrd="0" destOrd="0" parTransId="{38B9997F-667F-4E61-9248-DF5318A6561B}" sibTransId="{D2EFC4E8-7C7A-42EF-9545-8AEECA1525F6}"/>
    <dgm:cxn modelId="{1453DEB4-7F6B-41DB-B048-6B16E3207C19}" type="presOf" srcId="{319D6FFC-3B9F-488A-9ED8-715AA9BC3D86}" destId="{60913236-91A3-48ED-AFC5-D131074BDB8E}" srcOrd="0" destOrd="3" presId="urn:microsoft.com/office/officeart/2005/8/layout/vList2"/>
    <dgm:cxn modelId="{1E412CB5-E5EC-44FD-AB0B-BB3FDD15212C}" type="presOf" srcId="{A10E1BF2-D415-4CDE-91B9-CB3A72C5A692}" destId="{39EE8272-A9FF-40EF-B3AA-DC761071D851}" srcOrd="0" destOrd="0" presId="urn:microsoft.com/office/officeart/2005/8/layout/vList2"/>
    <dgm:cxn modelId="{E8351CB6-464B-4DD9-8BCA-85078EF4C824}" type="presOf" srcId="{EA9D6AEB-5C29-4D8C-B2A3-2C65A50B49B6}" destId="{60913236-91A3-48ED-AFC5-D131074BDB8E}" srcOrd="0" destOrd="2" presId="urn:microsoft.com/office/officeart/2005/8/layout/vList2"/>
    <dgm:cxn modelId="{071336BB-BD66-4133-8DD0-EC53B7573104}" srcId="{A10E1BF2-D415-4CDE-91B9-CB3A72C5A692}" destId="{7E6B82B7-9D9B-4D63-B4F7-C584CDB71BD9}" srcOrd="1" destOrd="0" parTransId="{E8C39397-4340-4BF1-9246-16B0737589DE}" sibTransId="{30226D01-3CCB-4FCB-8010-8B784094650F}"/>
    <dgm:cxn modelId="{FE04F4CB-5040-45AF-AB1D-FA2DC653290E}" srcId="{7E6B82B7-9D9B-4D63-B4F7-C584CDB71BD9}" destId="{E47F42E4-8A83-4836-9A93-467B8387F2C2}" srcOrd="1" destOrd="0" parTransId="{FD08D0F8-1CCA-4134-97BE-30520C224F8C}" sibTransId="{2B608D83-E2CA-488A-9B82-B1783BBBD3D4}"/>
    <dgm:cxn modelId="{E4F29AF2-4434-492D-A5CD-962344847857}" type="presOf" srcId="{7E6B82B7-9D9B-4D63-B4F7-C584CDB71BD9}" destId="{C9726EEC-B8C1-4475-A646-DFAA7B8FBB0B}" srcOrd="0" destOrd="0" presId="urn:microsoft.com/office/officeart/2005/8/layout/vList2"/>
    <dgm:cxn modelId="{73B1A0F8-5347-424B-B3D3-6D701210F808}" srcId="{7E6B82B7-9D9B-4D63-B4F7-C584CDB71BD9}" destId="{EA9D6AEB-5C29-4D8C-B2A3-2C65A50B49B6}" srcOrd="2" destOrd="0" parTransId="{64A3078B-FC1B-48E2-9239-D62FBE6DEF97}" sibTransId="{F7A97B4E-44A1-4732-993F-6D6BCAD2B4E5}"/>
    <dgm:cxn modelId="{6C0C8FF9-158C-4893-96CF-32C25A251BFC}" srcId="{7E6B82B7-9D9B-4D63-B4F7-C584CDB71BD9}" destId="{319D6FFC-3B9F-488A-9ED8-715AA9BC3D86}" srcOrd="3" destOrd="0" parTransId="{123494E7-C2EE-4A3A-ACAD-091E330775BF}" sibTransId="{0052B9A4-381F-4A79-9FFF-6FB44EDF5222}"/>
    <dgm:cxn modelId="{2C46DAFA-BDE8-4E58-BA6B-8788BFB57EC5}" type="presOf" srcId="{06215050-9C26-4915-97C2-B19E13863F88}" destId="{DC207245-E4FA-485B-B3AD-AB18585794DC}" srcOrd="0" destOrd="0" presId="urn:microsoft.com/office/officeart/2005/8/layout/vList2"/>
    <dgm:cxn modelId="{7D3657EA-DD21-4AB4-B97A-18F43FE982B9}" type="presParOf" srcId="{39EE8272-A9FF-40EF-B3AA-DC761071D851}" destId="{44E51E4B-A756-4C8A-A59F-98B626FDE42E}" srcOrd="0" destOrd="0" presId="urn:microsoft.com/office/officeart/2005/8/layout/vList2"/>
    <dgm:cxn modelId="{DB011565-3DF6-4C22-8AE0-8DFD59BBD33C}" type="presParOf" srcId="{39EE8272-A9FF-40EF-B3AA-DC761071D851}" destId="{DC207245-E4FA-485B-B3AD-AB18585794DC}" srcOrd="1" destOrd="0" presId="urn:microsoft.com/office/officeart/2005/8/layout/vList2"/>
    <dgm:cxn modelId="{1AE6AD78-60D4-43E1-BBD8-786B2D294BA4}" type="presParOf" srcId="{39EE8272-A9FF-40EF-B3AA-DC761071D851}" destId="{C9726EEC-B8C1-4475-A646-DFAA7B8FBB0B}" srcOrd="2" destOrd="0" presId="urn:microsoft.com/office/officeart/2005/8/layout/vList2"/>
    <dgm:cxn modelId="{F219117B-5C04-4A39-A0BB-8E5E36C789FB}" type="presParOf" srcId="{39EE8272-A9FF-40EF-B3AA-DC761071D851}" destId="{60913236-91A3-48ED-AFC5-D131074BDB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D735E-0506-45B3-A56B-6B3F4756173E}">
      <dsp:nvSpPr>
        <dsp:cNvPr id="0" name=""/>
        <dsp:cNvSpPr/>
      </dsp:nvSpPr>
      <dsp:spPr>
        <a:xfrm>
          <a:off x="3551350" y="2654391"/>
          <a:ext cx="172943" cy="173121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4EFED6-6A0B-4F08-A820-59A0E329C03F}">
      <dsp:nvSpPr>
        <dsp:cNvPr id="0" name=""/>
        <dsp:cNvSpPr/>
      </dsp:nvSpPr>
      <dsp:spPr>
        <a:xfrm>
          <a:off x="1840736" y="1921652"/>
          <a:ext cx="1050204" cy="1049984"/>
        </a:xfrm>
        <a:prstGeom prst="ellipse">
          <a:avLst/>
        </a:prstGeom>
        <a:gradFill rotWithShape="0">
          <a:gsLst>
            <a:gs pos="0">
              <a:schemeClr val="accent5">
                <a:hueOff val="83039"/>
                <a:satOff val="-65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3039"/>
                <a:satOff val="-65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3039"/>
                <a:satOff val="-65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83039"/>
              <a:satOff val="-65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1DEE48-1FDF-49F7-AB49-1150AF40061A}">
      <dsp:nvSpPr>
        <dsp:cNvPr id="0" name=""/>
        <dsp:cNvSpPr/>
      </dsp:nvSpPr>
      <dsp:spPr>
        <a:xfrm>
          <a:off x="4186222" y="4154925"/>
          <a:ext cx="172943" cy="173121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166077"/>
                <a:satOff val="-129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6077"/>
                <a:satOff val="-129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6077"/>
                <a:satOff val="-129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66077"/>
              <a:satOff val="-129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4C59F1-CCB3-4E14-8AEC-4C582258CCEA}">
      <dsp:nvSpPr>
        <dsp:cNvPr id="0" name=""/>
        <dsp:cNvSpPr/>
      </dsp:nvSpPr>
      <dsp:spPr>
        <a:xfrm>
          <a:off x="1881059" y="1961903"/>
          <a:ext cx="969557" cy="9694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0BF529-73D6-4F02-B2BE-7170DB169667}">
      <dsp:nvSpPr>
        <dsp:cNvPr id="0" name=""/>
        <dsp:cNvSpPr/>
      </dsp:nvSpPr>
      <dsp:spPr>
        <a:xfrm>
          <a:off x="2967107" y="2120310"/>
          <a:ext cx="549296" cy="549229"/>
        </a:xfrm>
        <a:prstGeom prst="ellipse">
          <a:avLst/>
        </a:prstGeom>
        <a:gradFill rotWithShape="0">
          <a:gsLst>
            <a:gs pos="0">
              <a:schemeClr val="accent5">
                <a:hueOff val="249116"/>
                <a:satOff val="-194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49116"/>
                <a:satOff val="-194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49116"/>
                <a:satOff val="-194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49116"/>
              <a:satOff val="-194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AF673F-C89D-4DD5-976D-789B53C8F5B1}">
      <dsp:nvSpPr>
        <dsp:cNvPr id="0" name=""/>
        <dsp:cNvSpPr/>
      </dsp:nvSpPr>
      <dsp:spPr>
        <a:xfrm>
          <a:off x="2999366" y="2152337"/>
          <a:ext cx="484778" cy="4847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FCEED0-6A05-4017-9596-6E16544C356C}">
      <dsp:nvSpPr>
        <dsp:cNvPr id="0" name=""/>
        <dsp:cNvSpPr/>
      </dsp:nvSpPr>
      <dsp:spPr>
        <a:xfrm>
          <a:off x="2752048" y="1344724"/>
          <a:ext cx="704766" cy="704606"/>
        </a:xfrm>
        <a:prstGeom prst="ellipse">
          <a:avLst/>
        </a:prstGeom>
        <a:gradFill rotWithShape="0">
          <a:gsLst>
            <a:gs pos="0">
              <a:schemeClr val="accent5">
                <a:hueOff val="332154"/>
                <a:satOff val="-258"/>
                <a:lumOff val="-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2154"/>
                <a:satOff val="-258"/>
                <a:lumOff val="-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2154"/>
                <a:satOff val="-258"/>
                <a:lumOff val="-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32154"/>
              <a:satOff val="-258"/>
              <a:lumOff val="-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826507-EED9-4409-961E-B89EBB5D5385}">
      <dsp:nvSpPr>
        <dsp:cNvPr id="0" name=""/>
        <dsp:cNvSpPr/>
      </dsp:nvSpPr>
      <dsp:spPr>
        <a:xfrm>
          <a:off x="2510555" y="1148230"/>
          <a:ext cx="311835" cy="31161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415193"/>
                <a:satOff val="-323"/>
                <a:lumOff val="-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15193"/>
                <a:satOff val="-323"/>
                <a:lumOff val="-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15193"/>
                <a:satOff val="-323"/>
                <a:lumOff val="-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15193"/>
              <a:satOff val="-323"/>
              <a:lumOff val="-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412CBD-32CA-40BB-B706-10ABF53998AB}">
      <dsp:nvSpPr>
        <dsp:cNvPr id="0" name=""/>
        <dsp:cNvSpPr/>
      </dsp:nvSpPr>
      <dsp:spPr>
        <a:xfrm>
          <a:off x="3955482" y="0"/>
          <a:ext cx="115594" cy="11555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498231"/>
                <a:satOff val="-387"/>
                <a:lumOff val="-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98231"/>
                <a:satOff val="-387"/>
                <a:lumOff val="-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98231"/>
                <a:satOff val="-387"/>
                <a:lumOff val="-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98231"/>
              <a:satOff val="-387"/>
              <a:lumOff val="-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733F89-ED5A-4F02-AA1A-D678CEC3ED31}">
      <dsp:nvSpPr>
        <dsp:cNvPr id="0" name=""/>
        <dsp:cNvSpPr/>
      </dsp:nvSpPr>
      <dsp:spPr>
        <a:xfrm>
          <a:off x="2789235" y="1381945"/>
          <a:ext cx="630391" cy="6301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DE58B4-4364-4AC7-8D55-D704E8D7104D}">
      <dsp:nvSpPr>
        <dsp:cNvPr id="0" name=""/>
        <dsp:cNvSpPr/>
      </dsp:nvSpPr>
      <dsp:spPr>
        <a:xfrm>
          <a:off x="2830903" y="718022"/>
          <a:ext cx="494187" cy="493830"/>
        </a:xfrm>
        <a:prstGeom prst="ellipse">
          <a:avLst/>
        </a:prstGeom>
        <a:gradFill rotWithShape="0">
          <a:gsLst>
            <a:gs pos="0">
              <a:schemeClr val="accent5">
                <a:hueOff val="581270"/>
                <a:satOff val="-452"/>
                <a:lumOff val="-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81270"/>
                <a:satOff val="-452"/>
                <a:lumOff val="-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81270"/>
                <a:satOff val="-452"/>
                <a:lumOff val="-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81270"/>
              <a:satOff val="-452"/>
              <a:lumOff val="-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B7D0FA-9493-451D-9D46-6961FA73F2C0}">
      <dsp:nvSpPr>
        <dsp:cNvPr id="0" name=""/>
        <dsp:cNvSpPr/>
      </dsp:nvSpPr>
      <dsp:spPr>
        <a:xfrm>
          <a:off x="3609147" y="92187"/>
          <a:ext cx="230740" cy="23068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664309"/>
                <a:satOff val="-517"/>
                <a:lumOff val="-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64309"/>
                <a:satOff val="-517"/>
                <a:lumOff val="-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64309"/>
                <a:satOff val="-517"/>
                <a:lumOff val="-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664309"/>
              <a:satOff val="-517"/>
              <a:lumOff val="-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06B05-7959-4B26-9BE3-2EF4359AC52C}">
      <dsp:nvSpPr>
        <dsp:cNvPr id="0" name=""/>
        <dsp:cNvSpPr/>
      </dsp:nvSpPr>
      <dsp:spPr>
        <a:xfrm>
          <a:off x="2860025" y="747020"/>
          <a:ext cx="435942" cy="43583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00FFB9-B726-4F95-B143-7B05A9183FC4}">
      <dsp:nvSpPr>
        <dsp:cNvPr id="0" name=""/>
        <dsp:cNvSpPr/>
      </dsp:nvSpPr>
      <dsp:spPr>
        <a:xfrm>
          <a:off x="3177237" y="256220"/>
          <a:ext cx="457896" cy="457907"/>
        </a:xfrm>
        <a:prstGeom prst="ellipse">
          <a:avLst/>
        </a:prstGeom>
        <a:gradFill rotWithShape="0">
          <a:gsLst>
            <a:gs pos="0">
              <a:schemeClr val="accent5">
                <a:hueOff val="747347"/>
                <a:satOff val="-581"/>
                <a:lumOff val="-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47347"/>
                <a:satOff val="-581"/>
                <a:lumOff val="-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47347"/>
                <a:satOff val="-581"/>
                <a:lumOff val="-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747347"/>
              <a:satOff val="-581"/>
              <a:lumOff val="-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02DA71-0281-4E92-9545-831B9FDF4BC9}">
      <dsp:nvSpPr>
        <dsp:cNvPr id="0" name=""/>
        <dsp:cNvSpPr/>
      </dsp:nvSpPr>
      <dsp:spPr>
        <a:xfrm>
          <a:off x="3204120" y="283054"/>
          <a:ext cx="404131" cy="403806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6A3D67-C5BA-4882-AFB1-25B84111F673}">
      <dsp:nvSpPr>
        <dsp:cNvPr id="0" name=""/>
        <dsp:cNvSpPr/>
      </dsp:nvSpPr>
      <dsp:spPr>
        <a:xfrm>
          <a:off x="2533405" y="2943071"/>
          <a:ext cx="787205" cy="787271"/>
        </a:xfrm>
        <a:prstGeom prst="ellipse">
          <a:avLst/>
        </a:prstGeom>
        <a:gradFill rotWithShape="0">
          <a:gsLst>
            <a:gs pos="0">
              <a:schemeClr val="accent5">
                <a:hueOff val="830386"/>
                <a:satOff val="-646"/>
                <a:lumOff val="-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30386"/>
                <a:satOff val="-646"/>
                <a:lumOff val="-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30386"/>
                <a:satOff val="-646"/>
                <a:lumOff val="-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830386"/>
              <a:satOff val="-646"/>
              <a:lumOff val="-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066218-EC09-48B7-9484-E9CECC34014A}">
      <dsp:nvSpPr>
        <dsp:cNvPr id="0" name=""/>
        <dsp:cNvSpPr/>
      </dsp:nvSpPr>
      <dsp:spPr>
        <a:xfrm>
          <a:off x="3724294" y="3981803"/>
          <a:ext cx="311835" cy="31161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913424"/>
                <a:satOff val="-710"/>
                <a:lumOff val="-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3424"/>
                <a:satOff val="-710"/>
                <a:lumOff val="-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3424"/>
                <a:satOff val="-710"/>
                <a:lumOff val="-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13424"/>
              <a:satOff val="-710"/>
              <a:lumOff val="-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729FE-DFAE-44C4-8AFD-8FF0EDBDA9C2}">
      <dsp:nvSpPr>
        <dsp:cNvPr id="0" name=""/>
        <dsp:cNvSpPr/>
      </dsp:nvSpPr>
      <dsp:spPr>
        <a:xfrm>
          <a:off x="2575072" y="2984621"/>
          <a:ext cx="704317" cy="704173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19000" r="-1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DA7414-751F-4325-8637-9967328AA0FD}">
      <dsp:nvSpPr>
        <dsp:cNvPr id="0" name=""/>
        <dsp:cNvSpPr/>
      </dsp:nvSpPr>
      <dsp:spPr>
        <a:xfrm>
          <a:off x="3172757" y="3603099"/>
          <a:ext cx="494187" cy="493830"/>
        </a:xfrm>
        <a:prstGeom prst="ellipse">
          <a:avLst/>
        </a:prstGeom>
        <a:gradFill rotWithShape="0">
          <a:gsLst>
            <a:gs pos="0">
              <a:schemeClr val="accent5">
                <a:hueOff val="996463"/>
                <a:satOff val="-775"/>
                <a:lumOff val="-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96463"/>
                <a:satOff val="-775"/>
                <a:lumOff val="-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96463"/>
                <a:satOff val="-775"/>
                <a:lumOff val="-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96463"/>
              <a:satOff val="-775"/>
              <a:lumOff val="-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81C061-86B3-4E05-9CEF-419738D5D043}">
      <dsp:nvSpPr>
        <dsp:cNvPr id="0" name=""/>
        <dsp:cNvSpPr/>
      </dsp:nvSpPr>
      <dsp:spPr>
        <a:xfrm>
          <a:off x="3201880" y="3632097"/>
          <a:ext cx="435942" cy="435834"/>
        </a:xfrm>
        <a:prstGeom prst="ellipse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239FA3-EA84-4CF9-9DB2-5787CDF8F5A6}">
      <dsp:nvSpPr>
        <dsp:cNvPr id="0" name=""/>
        <dsp:cNvSpPr/>
      </dsp:nvSpPr>
      <dsp:spPr>
        <a:xfrm>
          <a:off x="802180" y="1381945"/>
          <a:ext cx="1558281" cy="49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Superconducting qubits</a:t>
          </a:r>
        </a:p>
      </dsp:txBody>
      <dsp:txXfrm>
        <a:off x="802180" y="1381945"/>
        <a:ext cx="1558281" cy="497725"/>
      </dsp:txXfrm>
    </dsp:sp>
    <dsp:sp modelId="{17CC626D-AA81-47C7-94AA-F6A546323380}">
      <dsp:nvSpPr>
        <dsp:cNvPr id="0" name=""/>
        <dsp:cNvSpPr/>
      </dsp:nvSpPr>
      <dsp:spPr>
        <a:xfrm>
          <a:off x="3629757" y="2152337"/>
          <a:ext cx="1558281" cy="484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Trapped ions</a:t>
          </a:r>
        </a:p>
      </dsp:txBody>
      <dsp:txXfrm>
        <a:off x="3629757" y="2152337"/>
        <a:ext cx="1558281" cy="484741"/>
      </dsp:txXfrm>
    </dsp:sp>
    <dsp:sp modelId="{5B4244BF-34B9-44D0-A64C-B5229441E549}">
      <dsp:nvSpPr>
        <dsp:cNvPr id="0" name=""/>
        <dsp:cNvSpPr/>
      </dsp:nvSpPr>
      <dsp:spPr>
        <a:xfrm>
          <a:off x="3571960" y="1381945"/>
          <a:ext cx="1558281" cy="630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Quantum dots</a:t>
          </a:r>
        </a:p>
      </dsp:txBody>
      <dsp:txXfrm>
        <a:off x="3571960" y="1381945"/>
        <a:ext cx="1558281" cy="630163"/>
      </dsp:txXfrm>
    </dsp:sp>
    <dsp:sp modelId="{DC7C14B0-51BF-41B3-8D0A-79130204B392}">
      <dsp:nvSpPr>
        <dsp:cNvPr id="0" name=""/>
        <dsp:cNvSpPr/>
      </dsp:nvSpPr>
      <dsp:spPr>
        <a:xfrm>
          <a:off x="3435756" y="747020"/>
          <a:ext cx="1558281" cy="43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Topological qubits</a:t>
          </a:r>
        </a:p>
      </dsp:txBody>
      <dsp:txXfrm>
        <a:off x="3435756" y="747020"/>
        <a:ext cx="1558281" cy="435834"/>
      </dsp:txXfrm>
    </dsp:sp>
    <dsp:sp modelId="{CE22A779-1819-419E-852D-481D6F32395E}">
      <dsp:nvSpPr>
        <dsp:cNvPr id="0" name=""/>
        <dsp:cNvSpPr/>
      </dsp:nvSpPr>
      <dsp:spPr>
        <a:xfrm>
          <a:off x="3724294" y="283054"/>
          <a:ext cx="1558281" cy="40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Rydberg atoms</a:t>
          </a:r>
        </a:p>
      </dsp:txBody>
      <dsp:txXfrm>
        <a:off x="3724294" y="283054"/>
        <a:ext cx="1558281" cy="403806"/>
      </dsp:txXfrm>
    </dsp:sp>
    <dsp:sp modelId="{147CCF85-564A-49D8-97EB-45F1E2518347}">
      <dsp:nvSpPr>
        <dsp:cNvPr id="0" name=""/>
        <dsp:cNvSpPr/>
      </dsp:nvSpPr>
      <dsp:spPr>
        <a:xfrm>
          <a:off x="891788" y="2984621"/>
          <a:ext cx="1558281" cy="70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Photonic qubits</a:t>
          </a:r>
        </a:p>
      </dsp:txBody>
      <dsp:txXfrm>
        <a:off x="891788" y="2984621"/>
        <a:ext cx="1558281" cy="704173"/>
      </dsp:txXfrm>
    </dsp:sp>
    <dsp:sp modelId="{6A62B58B-7C56-4729-B268-3348E756571F}">
      <dsp:nvSpPr>
        <dsp:cNvPr id="0" name=""/>
        <dsp:cNvSpPr/>
      </dsp:nvSpPr>
      <dsp:spPr>
        <a:xfrm>
          <a:off x="1272622" y="3765400"/>
          <a:ext cx="1823520" cy="56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Diamond vacancies</a:t>
          </a:r>
        </a:p>
      </dsp:txBody>
      <dsp:txXfrm>
        <a:off x="1272622" y="3765400"/>
        <a:ext cx="1823520" cy="562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9D68B-4EB7-4B92-8978-A52D5B751421}">
      <dsp:nvSpPr>
        <dsp:cNvPr id="0" name=""/>
        <dsp:cNvSpPr/>
      </dsp:nvSpPr>
      <dsp:spPr>
        <a:xfrm>
          <a:off x="4836" y="458425"/>
          <a:ext cx="2169102" cy="2551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EC451-3967-46B0-B330-DA2E61F79FB8}">
      <dsp:nvSpPr>
        <dsp:cNvPr id="0" name=""/>
        <dsp:cNvSpPr/>
      </dsp:nvSpPr>
      <dsp:spPr>
        <a:xfrm>
          <a:off x="4836" y="554264"/>
          <a:ext cx="159350" cy="15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03781-8077-42BE-BD60-54E1A50ABB7F}">
      <dsp:nvSpPr>
        <dsp:cNvPr id="0" name=""/>
        <dsp:cNvSpPr/>
      </dsp:nvSpPr>
      <dsp:spPr>
        <a:xfrm>
          <a:off x="4836" y="0"/>
          <a:ext cx="2169102" cy="4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Quantum Information techniques </a:t>
          </a:r>
        </a:p>
      </dsp:txBody>
      <dsp:txXfrm>
        <a:off x="4836" y="0"/>
        <a:ext cx="2169102" cy="458425"/>
      </dsp:txXfrm>
    </dsp:sp>
    <dsp:sp modelId="{CF643F1C-7839-4A7A-A28A-212ED3E2A45C}">
      <dsp:nvSpPr>
        <dsp:cNvPr id="0" name=""/>
        <dsp:cNvSpPr/>
      </dsp:nvSpPr>
      <dsp:spPr>
        <a:xfrm>
          <a:off x="4836" y="925704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CA081-5D55-412A-A12C-C68256B7421D}">
      <dsp:nvSpPr>
        <dsp:cNvPr id="0" name=""/>
        <dsp:cNvSpPr/>
      </dsp:nvSpPr>
      <dsp:spPr>
        <a:xfrm>
          <a:off x="156673" y="819659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Amplitude amplification</a:t>
          </a:r>
        </a:p>
      </dsp:txBody>
      <dsp:txXfrm>
        <a:off x="156673" y="819659"/>
        <a:ext cx="2017265" cy="371436"/>
      </dsp:txXfrm>
    </dsp:sp>
    <dsp:sp modelId="{9F1CC1FC-8D11-478D-91F9-EE09DB7BFD3C}">
      <dsp:nvSpPr>
        <dsp:cNvPr id="0" name=""/>
        <dsp:cNvSpPr/>
      </dsp:nvSpPr>
      <dsp:spPr>
        <a:xfrm>
          <a:off x="4836" y="1297140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6651"/>
              <a:satOff val="-6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0F82-1309-4CF4-9B57-87C858B2AF23}">
      <dsp:nvSpPr>
        <dsp:cNvPr id="0" name=""/>
        <dsp:cNvSpPr/>
      </dsp:nvSpPr>
      <dsp:spPr>
        <a:xfrm>
          <a:off x="156673" y="1191095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Quantum Fourier</a:t>
          </a:r>
        </a:p>
      </dsp:txBody>
      <dsp:txXfrm>
        <a:off x="156673" y="1191095"/>
        <a:ext cx="2017265" cy="371436"/>
      </dsp:txXfrm>
    </dsp:sp>
    <dsp:sp modelId="{DAB01401-996E-40DB-9AD7-AABDFDF4AE8C}">
      <dsp:nvSpPr>
        <dsp:cNvPr id="0" name=""/>
        <dsp:cNvSpPr/>
      </dsp:nvSpPr>
      <dsp:spPr>
        <a:xfrm>
          <a:off x="4836" y="1668577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3302"/>
              <a:satOff val="-119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11371-A2D5-4FC4-82F5-F59CCF7CC72D}">
      <dsp:nvSpPr>
        <dsp:cNvPr id="0" name=""/>
        <dsp:cNvSpPr/>
      </dsp:nvSpPr>
      <dsp:spPr>
        <a:xfrm>
          <a:off x="156673" y="1562532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Quantum walks</a:t>
          </a:r>
        </a:p>
      </dsp:txBody>
      <dsp:txXfrm>
        <a:off x="156673" y="1562532"/>
        <a:ext cx="2017265" cy="371436"/>
      </dsp:txXfrm>
    </dsp:sp>
    <dsp:sp modelId="{B7BF0AA5-2498-4EED-93A0-39B811A2B00D}">
      <dsp:nvSpPr>
        <dsp:cNvPr id="0" name=""/>
        <dsp:cNvSpPr/>
      </dsp:nvSpPr>
      <dsp:spPr>
        <a:xfrm>
          <a:off x="4836" y="2040013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29953"/>
              <a:satOff val="-179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D2B98-FDFD-459B-A1E2-6A65C45E1E68}">
      <dsp:nvSpPr>
        <dsp:cNvPr id="0" name=""/>
        <dsp:cNvSpPr/>
      </dsp:nvSpPr>
      <dsp:spPr>
        <a:xfrm>
          <a:off x="156673" y="1933968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Etc.</a:t>
          </a:r>
        </a:p>
      </dsp:txBody>
      <dsp:txXfrm>
        <a:off x="156673" y="1933968"/>
        <a:ext cx="2017265" cy="371436"/>
      </dsp:txXfrm>
    </dsp:sp>
    <dsp:sp modelId="{0C2701F5-4085-48AE-9144-DD6F17B63773}">
      <dsp:nvSpPr>
        <dsp:cNvPr id="0" name=""/>
        <dsp:cNvSpPr/>
      </dsp:nvSpPr>
      <dsp:spPr>
        <a:xfrm>
          <a:off x="2268923" y="458425"/>
          <a:ext cx="2169102" cy="255188"/>
        </a:xfrm>
        <a:prstGeom prst="rect">
          <a:avLst/>
        </a:prstGeom>
        <a:solidFill>
          <a:schemeClr val="accent5">
            <a:hueOff val="332154"/>
            <a:satOff val="-258"/>
            <a:lumOff val="-1"/>
            <a:alphaOff val="0"/>
          </a:schemeClr>
        </a:solidFill>
        <a:ln w="12700" cap="flat" cmpd="sng" algn="ctr">
          <a:solidFill>
            <a:schemeClr val="accent5">
              <a:hueOff val="332154"/>
              <a:satOff val="-258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5DB97-76CE-43D6-A09E-4061867E4DB1}">
      <dsp:nvSpPr>
        <dsp:cNvPr id="0" name=""/>
        <dsp:cNvSpPr/>
      </dsp:nvSpPr>
      <dsp:spPr>
        <a:xfrm>
          <a:off x="2282394" y="554264"/>
          <a:ext cx="159350" cy="15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2154"/>
              <a:satOff val="-258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1615A-A223-4867-BF20-3D83DBF9AEA9}">
      <dsp:nvSpPr>
        <dsp:cNvPr id="0" name=""/>
        <dsp:cNvSpPr/>
      </dsp:nvSpPr>
      <dsp:spPr>
        <a:xfrm>
          <a:off x="2282394" y="0"/>
          <a:ext cx="2169102" cy="4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Applications</a:t>
          </a:r>
        </a:p>
      </dsp:txBody>
      <dsp:txXfrm>
        <a:off x="2282394" y="0"/>
        <a:ext cx="2169102" cy="458425"/>
      </dsp:txXfrm>
    </dsp:sp>
    <dsp:sp modelId="{196A6123-56E6-46F4-AA58-A4F8AC866DA8}">
      <dsp:nvSpPr>
        <dsp:cNvPr id="0" name=""/>
        <dsp:cNvSpPr/>
      </dsp:nvSpPr>
      <dsp:spPr>
        <a:xfrm>
          <a:off x="2282394" y="925704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6604"/>
              <a:satOff val="-238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A2D58-F587-44FB-9D8C-CB9A0B70300E}">
      <dsp:nvSpPr>
        <dsp:cNvPr id="0" name=""/>
        <dsp:cNvSpPr/>
      </dsp:nvSpPr>
      <dsp:spPr>
        <a:xfrm>
          <a:off x="2434231" y="819659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Mathematical application</a:t>
          </a:r>
        </a:p>
      </dsp:txBody>
      <dsp:txXfrm>
        <a:off x="2434231" y="819659"/>
        <a:ext cx="2017265" cy="371436"/>
      </dsp:txXfrm>
    </dsp:sp>
    <dsp:sp modelId="{032C0861-66F0-407C-B17B-51C22A02D33A}">
      <dsp:nvSpPr>
        <dsp:cNvPr id="0" name=""/>
        <dsp:cNvSpPr/>
      </dsp:nvSpPr>
      <dsp:spPr>
        <a:xfrm>
          <a:off x="2282394" y="1297140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83255"/>
              <a:satOff val="-298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C676B-A3F5-4665-B867-94040EDE71E5}">
      <dsp:nvSpPr>
        <dsp:cNvPr id="0" name=""/>
        <dsp:cNvSpPr/>
      </dsp:nvSpPr>
      <dsp:spPr>
        <a:xfrm>
          <a:off x="2434231" y="1191095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Quantum simulations</a:t>
          </a:r>
        </a:p>
      </dsp:txBody>
      <dsp:txXfrm>
        <a:off x="2434231" y="1191095"/>
        <a:ext cx="2017265" cy="371436"/>
      </dsp:txXfrm>
    </dsp:sp>
    <dsp:sp modelId="{551626D6-919E-423B-BC1D-0CF82422BB5D}">
      <dsp:nvSpPr>
        <dsp:cNvPr id="0" name=""/>
        <dsp:cNvSpPr/>
      </dsp:nvSpPr>
      <dsp:spPr>
        <a:xfrm>
          <a:off x="2282394" y="1668577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59906"/>
              <a:satOff val="-358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9ABCC-6718-4748-A4C1-3BDF5D99913B}">
      <dsp:nvSpPr>
        <dsp:cNvPr id="0" name=""/>
        <dsp:cNvSpPr/>
      </dsp:nvSpPr>
      <dsp:spPr>
        <a:xfrm>
          <a:off x="2434231" y="1562532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Machine Learning</a:t>
          </a:r>
        </a:p>
      </dsp:txBody>
      <dsp:txXfrm>
        <a:off x="2434231" y="1562532"/>
        <a:ext cx="2017265" cy="371436"/>
      </dsp:txXfrm>
    </dsp:sp>
    <dsp:sp modelId="{47994779-AA5B-4543-B7E0-32D0B017FA73}">
      <dsp:nvSpPr>
        <dsp:cNvPr id="0" name=""/>
        <dsp:cNvSpPr/>
      </dsp:nvSpPr>
      <dsp:spPr>
        <a:xfrm>
          <a:off x="2282394" y="2040013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6557"/>
              <a:satOff val="-417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4C9D1-E385-4237-B521-1B23143305F7}">
      <dsp:nvSpPr>
        <dsp:cNvPr id="0" name=""/>
        <dsp:cNvSpPr/>
      </dsp:nvSpPr>
      <dsp:spPr>
        <a:xfrm>
          <a:off x="2434231" y="1933968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Etc.</a:t>
          </a:r>
        </a:p>
      </dsp:txBody>
      <dsp:txXfrm>
        <a:off x="2434231" y="1933968"/>
        <a:ext cx="2017265" cy="371436"/>
      </dsp:txXfrm>
    </dsp:sp>
    <dsp:sp modelId="{A2ACDC43-AF89-4FCF-BF1D-B6CCAB84F46A}">
      <dsp:nvSpPr>
        <dsp:cNvPr id="0" name=""/>
        <dsp:cNvSpPr/>
      </dsp:nvSpPr>
      <dsp:spPr>
        <a:xfrm>
          <a:off x="4559951" y="458425"/>
          <a:ext cx="2169102" cy="255188"/>
        </a:xfrm>
        <a:prstGeom prst="rect">
          <a:avLst/>
        </a:prstGeom>
        <a:solidFill>
          <a:schemeClr val="accent5">
            <a:hueOff val="664309"/>
            <a:satOff val="-517"/>
            <a:lumOff val="-1"/>
            <a:alphaOff val="0"/>
          </a:schemeClr>
        </a:solidFill>
        <a:ln w="12700" cap="flat" cmpd="sng" algn="ctr">
          <a:solidFill>
            <a:schemeClr val="accent5">
              <a:hueOff val="664309"/>
              <a:satOff val="-517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75CD1-3C7C-4862-896E-65814AD321CE}">
      <dsp:nvSpPr>
        <dsp:cNvPr id="0" name=""/>
        <dsp:cNvSpPr/>
      </dsp:nvSpPr>
      <dsp:spPr>
        <a:xfrm>
          <a:off x="4559951" y="554264"/>
          <a:ext cx="159350" cy="15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64309"/>
              <a:satOff val="-517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62A52-CB10-4043-8C64-0F7D60556EF5}">
      <dsp:nvSpPr>
        <dsp:cNvPr id="0" name=""/>
        <dsp:cNvSpPr/>
      </dsp:nvSpPr>
      <dsp:spPr>
        <a:xfrm>
          <a:off x="4559951" y="0"/>
          <a:ext cx="2169102" cy="4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QC Architecture</a:t>
          </a:r>
        </a:p>
      </dsp:txBody>
      <dsp:txXfrm>
        <a:off x="4559951" y="0"/>
        <a:ext cx="2169102" cy="458425"/>
      </dsp:txXfrm>
    </dsp:sp>
    <dsp:sp modelId="{C46E0374-6FD3-49CB-8700-D8C013D37B71}">
      <dsp:nvSpPr>
        <dsp:cNvPr id="0" name=""/>
        <dsp:cNvSpPr/>
      </dsp:nvSpPr>
      <dsp:spPr>
        <a:xfrm>
          <a:off x="4559951" y="925704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13208"/>
              <a:satOff val="-477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B36C-6FCE-48BA-9A6F-94C580F697C9}">
      <dsp:nvSpPr>
        <dsp:cNvPr id="0" name=""/>
        <dsp:cNvSpPr/>
      </dsp:nvSpPr>
      <dsp:spPr>
        <a:xfrm>
          <a:off x="4711788" y="819659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Quantum annealers</a:t>
          </a:r>
        </a:p>
      </dsp:txBody>
      <dsp:txXfrm>
        <a:off x="4711788" y="819659"/>
        <a:ext cx="2017265" cy="371436"/>
      </dsp:txXfrm>
    </dsp:sp>
    <dsp:sp modelId="{FC1A4A8A-BEB9-4652-9E05-C6806E3F4666}">
      <dsp:nvSpPr>
        <dsp:cNvPr id="0" name=""/>
        <dsp:cNvSpPr/>
      </dsp:nvSpPr>
      <dsp:spPr>
        <a:xfrm>
          <a:off x="4559951" y="1297140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89859"/>
              <a:satOff val="-537"/>
              <a:lumOff val="-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2C802-752F-443A-AE7B-B7A78C82529B}">
      <dsp:nvSpPr>
        <dsp:cNvPr id="0" name=""/>
        <dsp:cNvSpPr/>
      </dsp:nvSpPr>
      <dsp:spPr>
        <a:xfrm>
          <a:off x="4711788" y="1191095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Gate-Based QCs</a:t>
          </a:r>
        </a:p>
      </dsp:txBody>
      <dsp:txXfrm>
        <a:off x="4711788" y="1191095"/>
        <a:ext cx="2017265" cy="371436"/>
      </dsp:txXfrm>
    </dsp:sp>
    <dsp:sp modelId="{A4B5BC84-F9D2-400D-820D-F8EFA45EDBFF}">
      <dsp:nvSpPr>
        <dsp:cNvPr id="0" name=""/>
        <dsp:cNvSpPr/>
      </dsp:nvSpPr>
      <dsp:spPr>
        <a:xfrm>
          <a:off x="6837509" y="458425"/>
          <a:ext cx="2169102" cy="255188"/>
        </a:xfrm>
        <a:prstGeom prst="rect">
          <a:avLst/>
        </a:prstGeom>
        <a:solidFill>
          <a:schemeClr val="accent5">
            <a:hueOff val="996463"/>
            <a:satOff val="-775"/>
            <a:lumOff val="-2"/>
            <a:alphaOff val="0"/>
          </a:schemeClr>
        </a:solidFill>
        <a:ln w="12700" cap="flat" cmpd="sng" algn="ctr">
          <a:solidFill>
            <a:schemeClr val="accent5">
              <a:hueOff val="996463"/>
              <a:satOff val="-775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3783-260B-4222-AF13-CCB12837084E}">
      <dsp:nvSpPr>
        <dsp:cNvPr id="0" name=""/>
        <dsp:cNvSpPr/>
      </dsp:nvSpPr>
      <dsp:spPr>
        <a:xfrm>
          <a:off x="6837509" y="554264"/>
          <a:ext cx="159350" cy="159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96463"/>
              <a:satOff val="-775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CE007-DB95-4D6B-99BE-4AA6B44ACF32}">
      <dsp:nvSpPr>
        <dsp:cNvPr id="0" name=""/>
        <dsp:cNvSpPr/>
      </dsp:nvSpPr>
      <dsp:spPr>
        <a:xfrm>
          <a:off x="6837509" y="0"/>
          <a:ext cx="2169102" cy="4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QC technology?</a:t>
          </a:r>
        </a:p>
      </dsp:txBody>
      <dsp:txXfrm>
        <a:off x="6837509" y="0"/>
        <a:ext cx="2169102" cy="458425"/>
      </dsp:txXfrm>
    </dsp:sp>
    <dsp:sp modelId="{5859A503-0698-42AE-A7E5-794E97F81C8F}">
      <dsp:nvSpPr>
        <dsp:cNvPr id="0" name=""/>
        <dsp:cNvSpPr/>
      </dsp:nvSpPr>
      <dsp:spPr>
        <a:xfrm>
          <a:off x="6837509" y="925704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66510"/>
              <a:satOff val="-596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1CEDE-7466-4903-BF7A-1891CBF09054}">
      <dsp:nvSpPr>
        <dsp:cNvPr id="0" name=""/>
        <dsp:cNvSpPr/>
      </dsp:nvSpPr>
      <dsp:spPr>
        <a:xfrm>
          <a:off x="6989346" y="819659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Superconducting</a:t>
          </a:r>
        </a:p>
      </dsp:txBody>
      <dsp:txXfrm>
        <a:off x="6989346" y="819659"/>
        <a:ext cx="2017265" cy="371436"/>
      </dsp:txXfrm>
    </dsp:sp>
    <dsp:sp modelId="{B61E901E-0A7A-4BD3-BA57-8A5663EE3273}">
      <dsp:nvSpPr>
        <dsp:cNvPr id="0" name=""/>
        <dsp:cNvSpPr/>
      </dsp:nvSpPr>
      <dsp:spPr>
        <a:xfrm>
          <a:off x="6837509" y="1297140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43161"/>
              <a:satOff val="-656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72AD2-FFF7-448B-9E1C-DAC456E5464E}">
      <dsp:nvSpPr>
        <dsp:cNvPr id="0" name=""/>
        <dsp:cNvSpPr/>
      </dsp:nvSpPr>
      <dsp:spPr>
        <a:xfrm>
          <a:off x="6989346" y="1191095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Photonic</a:t>
          </a:r>
        </a:p>
      </dsp:txBody>
      <dsp:txXfrm>
        <a:off x="6989346" y="1191095"/>
        <a:ext cx="2017265" cy="371436"/>
      </dsp:txXfrm>
    </dsp:sp>
    <dsp:sp modelId="{07636465-EDA0-463F-92AC-D5F30E752CBA}">
      <dsp:nvSpPr>
        <dsp:cNvPr id="0" name=""/>
        <dsp:cNvSpPr/>
      </dsp:nvSpPr>
      <dsp:spPr>
        <a:xfrm>
          <a:off x="6837509" y="1668577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19812"/>
              <a:satOff val="-715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7B8D4-92B7-4B2C-A863-162C7F32CE90}">
      <dsp:nvSpPr>
        <dsp:cNvPr id="0" name=""/>
        <dsp:cNvSpPr/>
      </dsp:nvSpPr>
      <dsp:spPr>
        <a:xfrm>
          <a:off x="6989346" y="1562532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Topological</a:t>
          </a:r>
        </a:p>
      </dsp:txBody>
      <dsp:txXfrm>
        <a:off x="6989346" y="1562532"/>
        <a:ext cx="2017265" cy="371436"/>
      </dsp:txXfrm>
    </dsp:sp>
    <dsp:sp modelId="{243BF636-F627-41FE-852E-5DBCEA12148D}">
      <dsp:nvSpPr>
        <dsp:cNvPr id="0" name=""/>
        <dsp:cNvSpPr/>
      </dsp:nvSpPr>
      <dsp:spPr>
        <a:xfrm>
          <a:off x="6837509" y="2040013"/>
          <a:ext cx="159346" cy="159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96463"/>
              <a:satOff val="-775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7A71C-A8A5-44DF-8D60-D6F94A279F25}">
      <dsp:nvSpPr>
        <dsp:cNvPr id="0" name=""/>
        <dsp:cNvSpPr/>
      </dsp:nvSpPr>
      <dsp:spPr>
        <a:xfrm>
          <a:off x="6989346" y="1933968"/>
          <a:ext cx="2017265" cy="37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Etc.</a:t>
          </a:r>
        </a:p>
      </dsp:txBody>
      <dsp:txXfrm>
        <a:off x="6989346" y="1933968"/>
        <a:ext cx="2017265" cy="371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3A745-DD15-45C9-9BAA-B3814CA88F98}">
      <dsp:nvSpPr>
        <dsp:cNvPr id="0" name=""/>
        <dsp:cNvSpPr/>
      </dsp:nvSpPr>
      <dsp:spPr>
        <a:xfrm>
          <a:off x="2589" y="2550465"/>
          <a:ext cx="5125620" cy="782260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Classic/Quantum partition</a:t>
          </a:r>
        </a:p>
      </dsp:txBody>
      <dsp:txXfrm>
        <a:off x="25501" y="2573377"/>
        <a:ext cx="5079796" cy="736436"/>
      </dsp:txXfrm>
    </dsp:sp>
    <dsp:sp modelId="{2F59DB52-4B4E-4480-AE3D-BEAC0472DE99}">
      <dsp:nvSpPr>
        <dsp:cNvPr id="0" name=""/>
        <dsp:cNvSpPr/>
      </dsp:nvSpPr>
      <dsp:spPr>
        <a:xfrm>
          <a:off x="2589" y="1700792"/>
          <a:ext cx="995846" cy="782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tx1"/>
              </a:solidFill>
            </a:rPr>
            <a:t>Classic energy consumption</a:t>
          </a:r>
        </a:p>
      </dsp:txBody>
      <dsp:txXfrm>
        <a:off x="25501" y="1723704"/>
        <a:ext cx="950022" cy="736436"/>
      </dsp:txXfrm>
    </dsp:sp>
    <dsp:sp modelId="{219C3253-3C4C-45ED-8D67-FA8839BF4208}">
      <dsp:nvSpPr>
        <dsp:cNvPr id="0" name=""/>
        <dsp:cNvSpPr/>
      </dsp:nvSpPr>
      <dsp:spPr>
        <a:xfrm>
          <a:off x="1082087" y="1700792"/>
          <a:ext cx="4046123" cy="7822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Number of shots per circuit</a:t>
          </a:r>
        </a:p>
      </dsp:txBody>
      <dsp:txXfrm>
        <a:off x="1104999" y="1723704"/>
        <a:ext cx="4000299" cy="736436"/>
      </dsp:txXfrm>
    </dsp:sp>
    <dsp:sp modelId="{A80E9BFB-A7C1-446B-9CE4-2782B44509E9}">
      <dsp:nvSpPr>
        <dsp:cNvPr id="0" name=""/>
        <dsp:cNvSpPr/>
      </dsp:nvSpPr>
      <dsp:spPr>
        <a:xfrm>
          <a:off x="1082087" y="851119"/>
          <a:ext cx="4046123" cy="78226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Number of circuit evaluations per algorithm.</a:t>
          </a:r>
        </a:p>
      </dsp:txBody>
      <dsp:txXfrm>
        <a:off x="1104999" y="874031"/>
        <a:ext cx="4000299" cy="736436"/>
      </dsp:txXfrm>
    </dsp:sp>
    <dsp:sp modelId="{5FF25570-793E-4268-AD9F-94B3C3F52229}">
      <dsp:nvSpPr>
        <dsp:cNvPr id="0" name=""/>
        <dsp:cNvSpPr/>
      </dsp:nvSpPr>
      <dsp:spPr>
        <a:xfrm>
          <a:off x="1082087" y="1447"/>
          <a:ext cx="995846" cy="78226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Types of gates</a:t>
          </a:r>
          <a:endParaRPr lang="en-GB" sz="1300" kern="1200" dirty="0"/>
        </a:p>
      </dsp:txBody>
      <dsp:txXfrm>
        <a:off x="1104999" y="24359"/>
        <a:ext cx="950022" cy="736436"/>
      </dsp:txXfrm>
    </dsp:sp>
    <dsp:sp modelId="{B9881066-FCF2-4D86-825D-2210A1C88941}">
      <dsp:nvSpPr>
        <dsp:cNvPr id="0" name=""/>
        <dsp:cNvSpPr/>
      </dsp:nvSpPr>
      <dsp:spPr>
        <a:xfrm>
          <a:off x="2098846" y="1447"/>
          <a:ext cx="995846" cy="78226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Evaluations per gate type</a:t>
          </a:r>
        </a:p>
      </dsp:txBody>
      <dsp:txXfrm>
        <a:off x="2121758" y="24359"/>
        <a:ext cx="950022" cy="736436"/>
      </dsp:txXfrm>
    </dsp:sp>
    <dsp:sp modelId="{9B1FD1DA-C835-4E95-AFD7-F94FD7A5498C}">
      <dsp:nvSpPr>
        <dsp:cNvPr id="0" name=""/>
        <dsp:cNvSpPr/>
      </dsp:nvSpPr>
      <dsp:spPr>
        <a:xfrm>
          <a:off x="3115605" y="1447"/>
          <a:ext cx="995846" cy="78226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Number of qubits</a:t>
          </a:r>
        </a:p>
      </dsp:txBody>
      <dsp:txXfrm>
        <a:off x="3138517" y="24359"/>
        <a:ext cx="950022" cy="736436"/>
      </dsp:txXfrm>
    </dsp:sp>
    <dsp:sp modelId="{4E9A718A-680B-4F3A-A2F1-EF84B2A5D7B0}">
      <dsp:nvSpPr>
        <dsp:cNvPr id="0" name=""/>
        <dsp:cNvSpPr/>
      </dsp:nvSpPr>
      <dsp:spPr>
        <a:xfrm>
          <a:off x="4132363" y="1447"/>
          <a:ext cx="995846" cy="782260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Energy consumption per gate type</a:t>
          </a:r>
        </a:p>
      </dsp:txBody>
      <dsp:txXfrm>
        <a:off x="4155275" y="24359"/>
        <a:ext cx="950022" cy="736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0CB8-187C-4AFE-A4C4-50773DB34E7D}">
      <dsp:nvSpPr>
        <dsp:cNvPr id="0" name=""/>
        <dsp:cNvSpPr/>
      </dsp:nvSpPr>
      <dsp:spPr>
        <a:xfrm>
          <a:off x="0" y="350724"/>
          <a:ext cx="72263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841" tIns="374904" rIns="5608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Approximate fast classic models of the quantum landscape</a:t>
          </a:r>
        </a:p>
      </dsp:txBody>
      <dsp:txXfrm>
        <a:off x="0" y="350724"/>
        <a:ext cx="7226300" cy="737100"/>
      </dsp:txXfrm>
    </dsp:sp>
    <dsp:sp modelId="{88CBBC9F-4382-4B0D-A6D0-16E4F0FC844F}">
      <dsp:nvSpPr>
        <dsp:cNvPr id="0" name=""/>
        <dsp:cNvSpPr/>
      </dsp:nvSpPr>
      <dsp:spPr>
        <a:xfrm>
          <a:off x="361315" y="85044"/>
          <a:ext cx="50584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96" tIns="0" rIns="191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Quantum Analytic Descent</a:t>
          </a:r>
        </a:p>
      </dsp:txBody>
      <dsp:txXfrm>
        <a:off x="387254" y="110983"/>
        <a:ext cx="5006532" cy="479482"/>
      </dsp:txXfrm>
    </dsp:sp>
    <dsp:sp modelId="{6372A879-B4DD-41E7-875B-9E709B7A3B9E}">
      <dsp:nvSpPr>
        <dsp:cNvPr id="0" name=""/>
        <dsp:cNvSpPr/>
      </dsp:nvSpPr>
      <dsp:spPr>
        <a:xfrm>
          <a:off x="0" y="1450704"/>
          <a:ext cx="72263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841" tIns="374904" rIns="5608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Complex and more expressive quantum gates for variational optimization problems.</a:t>
          </a:r>
        </a:p>
      </dsp:txBody>
      <dsp:txXfrm>
        <a:off x="0" y="1450704"/>
        <a:ext cx="7226300" cy="963900"/>
      </dsp:txXfrm>
    </dsp:sp>
    <dsp:sp modelId="{4F5BAF4B-653D-4FD1-A2E1-31993284F47E}">
      <dsp:nvSpPr>
        <dsp:cNvPr id="0" name=""/>
        <dsp:cNvSpPr/>
      </dsp:nvSpPr>
      <dsp:spPr>
        <a:xfrm>
          <a:off x="361315" y="1185024"/>
          <a:ext cx="50584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96" tIns="0" rIns="191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Multivariate quantum gates</a:t>
          </a:r>
        </a:p>
      </dsp:txBody>
      <dsp:txXfrm>
        <a:off x="387254" y="1210963"/>
        <a:ext cx="5006532" cy="479482"/>
      </dsp:txXfrm>
    </dsp:sp>
    <dsp:sp modelId="{34115210-365E-4B57-8745-38061EE32275}">
      <dsp:nvSpPr>
        <dsp:cNvPr id="0" name=""/>
        <dsp:cNvSpPr/>
      </dsp:nvSpPr>
      <dsp:spPr>
        <a:xfrm>
          <a:off x="0" y="2777484"/>
          <a:ext cx="72263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841" tIns="374904" rIns="5608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Techniques to increase the probability to find good solutions in the landscape of Hilbert spaces.</a:t>
          </a:r>
        </a:p>
      </dsp:txBody>
      <dsp:txXfrm>
        <a:off x="0" y="2777484"/>
        <a:ext cx="7226300" cy="963900"/>
      </dsp:txXfrm>
    </dsp:sp>
    <dsp:sp modelId="{D36D67B6-4320-4304-88F3-E3B6F3B9F659}">
      <dsp:nvSpPr>
        <dsp:cNvPr id="0" name=""/>
        <dsp:cNvSpPr/>
      </dsp:nvSpPr>
      <dsp:spPr>
        <a:xfrm>
          <a:off x="361315" y="2511804"/>
          <a:ext cx="50584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96" tIns="0" rIns="191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Barren plateaus</a:t>
          </a:r>
        </a:p>
      </dsp:txBody>
      <dsp:txXfrm>
        <a:off x="387254" y="2537743"/>
        <a:ext cx="5006532" cy="479482"/>
      </dsp:txXfrm>
    </dsp:sp>
    <dsp:sp modelId="{EC2895FE-E3F4-4DA1-985E-C1CEE6E42767}">
      <dsp:nvSpPr>
        <dsp:cNvPr id="0" name=""/>
        <dsp:cNvSpPr/>
      </dsp:nvSpPr>
      <dsp:spPr>
        <a:xfrm>
          <a:off x="0" y="4104264"/>
          <a:ext cx="72263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A51B7-1F8B-4133-9967-3297F2657EB1}">
      <dsp:nvSpPr>
        <dsp:cNvPr id="0" name=""/>
        <dsp:cNvSpPr/>
      </dsp:nvSpPr>
      <dsp:spPr>
        <a:xfrm>
          <a:off x="361315" y="3838584"/>
          <a:ext cx="505841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96" tIns="0" rIns="1911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Etc.</a:t>
          </a:r>
        </a:p>
      </dsp:txBody>
      <dsp:txXfrm>
        <a:off x="387254" y="3864523"/>
        <a:ext cx="500653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1E4B-A756-4C8A-A59F-98B626FDE42E}">
      <dsp:nvSpPr>
        <dsp:cNvPr id="0" name=""/>
        <dsp:cNvSpPr/>
      </dsp:nvSpPr>
      <dsp:spPr>
        <a:xfrm>
          <a:off x="0" y="117328"/>
          <a:ext cx="9036050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Algorithm theory</a:t>
          </a:r>
        </a:p>
      </dsp:txBody>
      <dsp:txXfrm>
        <a:off x="31185" y="148513"/>
        <a:ext cx="8973680" cy="576449"/>
      </dsp:txXfrm>
    </dsp:sp>
    <dsp:sp modelId="{DC207245-E4FA-485B-B3AD-AB18585794DC}">
      <dsp:nvSpPr>
        <dsp:cNvPr id="0" name=""/>
        <dsp:cNvSpPr/>
      </dsp:nvSpPr>
      <dsp:spPr>
        <a:xfrm>
          <a:off x="0" y="756148"/>
          <a:ext cx="9036050" cy="62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89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An understanding of the theoretical basis of quantum optimization is a valuable tool to estimate the energy efficiency of these calculations.</a:t>
          </a:r>
        </a:p>
      </dsp:txBody>
      <dsp:txXfrm>
        <a:off x="0" y="756148"/>
        <a:ext cx="9036050" cy="623070"/>
      </dsp:txXfrm>
    </dsp:sp>
    <dsp:sp modelId="{C9726EEC-B8C1-4475-A646-DFAA7B8FBB0B}">
      <dsp:nvSpPr>
        <dsp:cNvPr id="0" name=""/>
        <dsp:cNvSpPr/>
      </dsp:nvSpPr>
      <dsp:spPr>
        <a:xfrm>
          <a:off x="0" y="1379218"/>
          <a:ext cx="9036050" cy="638819"/>
        </a:xfrm>
        <a:prstGeom prst="roundRect">
          <a:avLst/>
        </a:prstGeom>
        <a:solidFill>
          <a:schemeClr val="accent4">
            <a:hueOff val="-14981995"/>
            <a:satOff val="0"/>
            <a:lumOff val="-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Energy-advantages</a:t>
          </a:r>
        </a:p>
      </dsp:txBody>
      <dsp:txXfrm>
        <a:off x="31185" y="1410403"/>
        <a:ext cx="8973680" cy="576449"/>
      </dsp:txXfrm>
    </dsp:sp>
    <dsp:sp modelId="{60913236-91A3-48ED-AFC5-D131074BDB8E}">
      <dsp:nvSpPr>
        <dsp:cNvPr id="0" name=""/>
        <dsp:cNvSpPr/>
      </dsp:nvSpPr>
      <dsp:spPr>
        <a:xfrm>
          <a:off x="0" y="2018038"/>
          <a:ext cx="9036050" cy="30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89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Some algorithms studied here like QN-GD, SPSA or circuit learning techniques can boost energy efficiency in the range of 2x-4x.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Radically innovative algorithms such as </a:t>
          </a:r>
          <a:r>
            <a:rPr lang="en-GB" sz="2200" kern="1200" dirty="0" err="1"/>
            <a:t>Rosalin</a:t>
          </a:r>
          <a:r>
            <a:rPr lang="en-GB" sz="2200" kern="1200" dirty="0"/>
            <a:t> (frugal shot optimization) can easily boost energy efficiency beyond 20x.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Algorithms like FALQON can be executed without classical hardware and outperform their hybrid classic/quantum counterparts (QAOA). However in its present form FALQON implementations might become energy-inefficient if good solutions are not found rapidly.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The energy efficiency of error-mitigation techniques as well as other recent algorithms needs to be further investigated.</a:t>
          </a:r>
        </a:p>
      </dsp:txBody>
      <dsp:txXfrm>
        <a:off x="0" y="2018038"/>
        <a:ext cx="9036050" cy="301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>
                <a:latin typeface="MetricHPE" panose="020B0503030202060203" pitchFamily="34" charset="-18"/>
              </a:rPr>
              <a:t>5/8/2023</a:t>
            </a:fld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>
                <a:latin typeface="MetricHPE" panose="020B0503030202060203" pitchFamily="34" charset="-18"/>
              </a:rPr>
              <a:t>‹#›</a:t>
            </a:fld>
            <a:endParaRPr dirty="0"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latin typeface="MetricHPE" panose="020B0503030202060203" pitchFamily="34" charset="-1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latin typeface="MetricHPE" panose="020B0503030202060203" pitchFamily="34" charset="-18"/>
              </a:defRPr>
            </a:lvl1pPr>
          </a:lstStyle>
          <a:p>
            <a:fld id="{5BFEAE42-E3FE-4405-B7FC-4425D05B92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ABBFA18-F005-4413-AD3D-C41E73AAE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" panose="020B0303030202060203" pitchFamily="34" charset="0"/>
      <a:buChar char=" "/>
      <a:defRPr sz="11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5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9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8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166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320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465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D0DBAFB-7047-4B08-B7ED-CB050B7FBB50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1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4748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0636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0387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0245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280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6379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638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63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6323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6834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0559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0584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18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17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16076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4239520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2481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 dirty="0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5923546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/>
          <p:nvPr userDrawn="1"/>
        </p:nvSpPr>
        <p:spPr>
          <a:xfrm>
            <a:off x="8115300" y="6335127"/>
            <a:ext cx="3740580" cy="2769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120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2023</a:t>
            </a:fld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3745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385100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385100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853239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853240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138C5D1F-7025-4361-82C0-442529977361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5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  <a:br>
              <a:rPr lang="en-US" dirty="0"/>
            </a:br>
            <a:r>
              <a:rPr lang="en-US" dirty="0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3784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192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1696" y="6129337"/>
            <a:ext cx="7481160" cy="411581"/>
          </a:xfrm>
        </p:spPr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50"/>
              </a:buBlip>
              <a:defRPr sz="2000" kern="1200" cap="all" normalizeH="0" baseline="10000">
                <a:solidFill>
                  <a:schemeClr val="tx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58400D4D-D383-483A-A797-47C73BC1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Confidential | Authorized 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95" r:id="rId3"/>
    <p:sldLayoutId id="2147483702" r:id="rId4"/>
    <p:sldLayoutId id="2147483701" r:id="rId5"/>
    <p:sldLayoutId id="2147483705" r:id="rId6"/>
    <p:sldLayoutId id="2147483661" r:id="rId7"/>
    <p:sldLayoutId id="2147483662" r:id="rId8"/>
    <p:sldLayoutId id="2147483663" r:id="rId9"/>
    <p:sldLayoutId id="2147483685" r:id="rId10"/>
    <p:sldLayoutId id="2147483686" r:id="rId11"/>
    <p:sldLayoutId id="2147483666" r:id="rId12"/>
    <p:sldLayoutId id="2147483756" r:id="rId13"/>
    <p:sldLayoutId id="2147483668" r:id="rId14"/>
    <p:sldLayoutId id="2147483669" r:id="rId15"/>
    <p:sldLayoutId id="2147483652" r:id="rId16"/>
    <p:sldLayoutId id="2147483698" r:id="rId17"/>
    <p:sldLayoutId id="2147483755" r:id="rId18"/>
    <p:sldLayoutId id="2147483670" r:id="rId19"/>
    <p:sldLayoutId id="2147483671" r:id="rId20"/>
    <p:sldLayoutId id="2147483699" r:id="rId21"/>
    <p:sldLayoutId id="2147483672" r:id="rId22"/>
    <p:sldLayoutId id="2147483673" r:id="rId23"/>
    <p:sldLayoutId id="2147483654" r:id="rId24"/>
    <p:sldLayoutId id="2147483679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56" r:id="rId33"/>
    <p:sldLayoutId id="2147483657" r:id="rId34"/>
    <p:sldLayoutId id="2147483758" r:id="rId35"/>
    <p:sldLayoutId id="2147483697" r:id="rId36"/>
    <p:sldLayoutId id="2147483676" r:id="rId37"/>
    <p:sldLayoutId id="2147483677" r:id="rId38"/>
    <p:sldLayoutId id="2147483706" r:id="rId39"/>
    <p:sldLayoutId id="2147483707" r:id="rId40"/>
    <p:sldLayoutId id="2147483704" r:id="rId41"/>
    <p:sldLayoutId id="2147483752" r:id="rId42"/>
    <p:sldLayoutId id="2147483753" r:id="rId43"/>
    <p:sldLayoutId id="2147483703" r:id="rId44"/>
    <p:sldLayoutId id="2147483757" r:id="rId45"/>
    <p:sldLayoutId id="2147483700" r:id="rId46"/>
    <p:sldLayoutId id="2147483759" r:id="rId47"/>
    <p:sldLayoutId id="2147483760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2880" userDrawn="1">
          <p15:clr>
            <a:srgbClr val="F26B43"/>
          </p15:clr>
        </p15:guide>
        <p15:guide id="9" pos="2568" userDrawn="1">
          <p15:clr>
            <a:srgbClr val="F26B43"/>
          </p15:clr>
        </p15:guide>
        <p15:guide id="10" pos="5112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F05E50B2-AB22-4A7A-83F4-EBD278039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747" y="5235208"/>
            <a:ext cx="5489578" cy="339214"/>
          </a:xfrm>
        </p:spPr>
        <p:txBody>
          <a:bodyPr/>
          <a:lstStyle/>
          <a:p>
            <a:r>
              <a:rPr lang="en-US" dirty="0"/>
              <a:t>May 11, 2022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940F81D8-5C7D-4F33-A461-CA45B169F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47" y="4133088"/>
            <a:ext cx="9491428" cy="438912"/>
          </a:xfrm>
        </p:spPr>
        <p:txBody>
          <a:bodyPr/>
          <a:lstStyle/>
          <a:p>
            <a:r>
              <a:rPr lang="en-US" dirty="0"/>
              <a:t>Rolando Pablo Hong Enriquez</a:t>
            </a:r>
            <a:r>
              <a:rPr lang="en-US" sz="3200" dirty="0"/>
              <a:t>‡</a:t>
            </a:r>
            <a:r>
              <a:rPr lang="en-US" dirty="0"/>
              <a:t>, Research Scientist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650731-F75D-4A00-8A26-A472193D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energy-efficiency </a:t>
            </a:r>
            <a:br>
              <a:rPr lang="en-US" dirty="0"/>
            </a:br>
            <a:r>
              <a:rPr lang="en-US" dirty="0"/>
              <a:t>in quantum optimization algorithms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359339C0-5E41-BB87-B011-9F0893812121}"/>
              </a:ext>
            </a:extLst>
          </p:cNvPr>
          <p:cNvSpPr txBox="1">
            <a:spLocks/>
          </p:cNvSpPr>
          <p:nvPr/>
        </p:nvSpPr>
        <p:spPr>
          <a:xfrm>
            <a:off x="290747" y="4630998"/>
            <a:ext cx="9862903" cy="70561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" panose="020B03030302020602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SzPct val="90000"/>
              <a:buFont typeface="" panose="020B0303030202060203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RM </a:t>
            </a:r>
            <a:r>
              <a:rPr lang="en-US" sz="1600" dirty="0" err="1"/>
              <a:t>Badia</a:t>
            </a:r>
            <a:r>
              <a:rPr lang="en-US" sz="1600" dirty="0"/>
              <a:t>*, B Chapman†, K Bresniker‡, A Dhakal‡, E Frachtenberg‡, G Rattihalli‡, N Hogade‡, P Bruel‡, A Mishra‡, D Milojicic‡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C5F1E1B-5F57-D10E-41F6-F4D6EF6D9D21}"/>
              </a:ext>
            </a:extLst>
          </p:cNvPr>
          <p:cNvSpPr txBox="1">
            <a:spLocks/>
          </p:cNvSpPr>
          <p:nvPr/>
        </p:nvSpPr>
        <p:spPr>
          <a:xfrm>
            <a:off x="290747" y="4897698"/>
            <a:ext cx="9491428" cy="43891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" panose="020B03030302020602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SzPct val="90000"/>
              <a:buFont typeface="" panose="020B0303030202060203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†Hewlett Packard Enterprise, ‡Hewlett Packard Labs, * Barcelona Super-Computer Center </a:t>
            </a:r>
          </a:p>
        </p:txBody>
      </p:sp>
    </p:spTree>
    <p:extLst>
      <p:ext uri="{BB962C8B-B14F-4D97-AF65-F5344CB8AC3E}">
        <p14:creationId xmlns:p14="http://schemas.microsoft.com/office/powerpoint/2010/main" val="22369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Learning (</a:t>
            </a:r>
            <a:r>
              <a:rPr lang="en-US" dirty="0" err="1"/>
              <a:t>rotosolve</a:t>
            </a:r>
            <a:r>
              <a:rPr lang="en-US" dirty="0"/>
              <a:t>/</a:t>
            </a:r>
            <a:r>
              <a:rPr lang="en-US" dirty="0" err="1"/>
              <a:t>rotoselect</a:t>
            </a:r>
            <a:r>
              <a:rPr lang="en-US" dirty="0"/>
              <a:t>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10</a:t>
            </a:fld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E86AA58-5696-2DE3-5450-400C4E1C2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62"/>
            <a:ext cx="6679618" cy="4380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EA81B-3CCD-CBD5-1E72-B155AB849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276" y="2529908"/>
            <a:ext cx="3486150" cy="409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974DAA-F342-5C69-E6BA-9E3C2A8BB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7" y="3261435"/>
            <a:ext cx="5662613" cy="721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96DE74-D4A6-660C-F2C5-EF57783355CF}"/>
                  </a:ext>
                </a:extLst>
              </p:cNvPr>
              <p:cNvSpPr txBox="1"/>
              <p:nvPr/>
            </p:nvSpPr>
            <p:spPr>
              <a:xfrm>
                <a:off x="3986944" y="3547512"/>
                <a:ext cx="454384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96DE74-D4A6-660C-F2C5-EF5778335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44" y="3547512"/>
                <a:ext cx="454384" cy="481563"/>
              </a:xfrm>
              <a:prstGeom prst="rect">
                <a:avLst/>
              </a:prstGeom>
              <a:blipFill>
                <a:blip r:embed="rId6"/>
                <a:stretch>
                  <a:fillRect l="-45333" r="-40000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38BF9D-B382-29D7-4C8C-A17F81FFD2A2}"/>
                  </a:ext>
                </a:extLst>
              </p:cNvPr>
              <p:cNvSpPr txBox="1"/>
              <p:nvPr/>
            </p:nvSpPr>
            <p:spPr>
              <a:xfrm>
                <a:off x="1917203" y="2202551"/>
                <a:ext cx="226976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~40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38BF9D-B382-29D7-4C8C-A17F81FF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03" y="2202551"/>
                <a:ext cx="2269766" cy="481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594809-B914-53E7-D09D-B054710171BC}"/>
                  </a:ext>
                </a:extLst>
              </p:cNvPr>
              <p:cNvSpPr txBox="1"/>
              <p:nvPr/>
            </p:nvSpPr>
            <p:spPr>
              <a:xfrm>
                <a:off x="2400162" y="2939483"/>
                <a:ext cx="226976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~28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594809-B914-53E7-D09D-B0547101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162" y="2939483"/>
                <a:ext cx="2269766" cy="481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FA94D4-BCB1-D3E2-791F-C2662BC628B8}"/>
                  </a:ext>
                </a:extLst>
              </p:cNvPr>
              <p:cNvSpPr txBox="1"/>
              <p:nvPr/>
            </p:nvSpPr>
            <p:spPr>
              <a:xfrm>
                <a:off x="1638300" y="5690593"/>
                <a:ext cx="3562350" cy="34726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𝑔𝑎𝑡𝑒𝑠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𝑡𝑟𝑎𝑖𝑛𝑎𝑏𝑙𝑒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𝑡𝑟𝑎𝑖𝑛𝑎𝑏𝑙𝑒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endParaRPr lang="en-GB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FA94D4-BCB1-D3E2-791F-C2662BC6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690593"/>
                <a:ext cx="3562350" cy="347268"/>
              </a:xfrm>
              <a:prstGeom prst="rect">
                <a:avLst/>
              </a:prstGeom>
              <a:blipFill>
                <a:blip r:embed="rId9"/>
                <a:stretch>
                  <a:fillRect l="-2397" r="-342" b="-12281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AE60D6-F6EE-8621-C467-E447B0DAE6BB}"/>
                  </a:ext>
                </a:extLst>
              </p:cNvPr>
              <p:cNvSpPr txBox="1"/>
              <p:nvPr/>
            </p:nvSpPr>
            <p:spPr>
              <a:xfrm>
                <a:off x="1996081" y="5993130"/>
                <a:ext cx="1885950" cy="34726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=2+0=2</m:t>
                    </m:r>
                  </m:oMath>
                </a14:m>
                <a:r>
                  <a:rPr lang="en-GB" dirty="0"/>
                  <a:t> </a:t>
                </a:r>
                <a:endParaRPr lang="en-GB" dirty="0" err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AE60D6-F6EE-8621-C467-E447B0DA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81" y="5993130"/>
                <a:ext cx="1885950" cy="3472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0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Frugal shot optimization (</a:t>
            </a:r>
            <a:r>
              <a:rPr lang="en-US" dirty="0" err="1"/>
              <a:t>Rosalin</a:t>
            </a:r>
            <a:r>
              <a:rPr lang="en-US" dirty="0"/>
              <a:t>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11</a:t>
            </a:fld>
            <a:endParaRPr lang="en-US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34B6859-A1F7-B337-0753-CA20BFAB8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7405782" cy="4577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42E50-BFFE-F750-4523-8D2F09C0A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753" y="1056741"/>
            <a:ext cx="1551426" cy="821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BD1B5-99B5-A17F-D317-757ED19E0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372" y="2028545"/>
            <a:ext cx="4319588" cy="598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CDD41-5135-E54E-2D85-7390DDAEB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270" y="2669782"/>
            <a:ext cx="1505909" cy="887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2F2F4-D6E1-1352-783A-3AFCDB0DE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824" y="3648681"/>
            <a:ext cx="3978684" cy="8668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20F683-E51E-533A-BD45-252BBEA9D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774" y="4759700"/>
            <a:ext cx="2324100" cy="82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1F735-C175-FA3E-4BEA-9FECBCA5B6FC}"/>
                  </a:ext>
                </a:extLst>
              </p:cNvPr>
              <p:cNvSpPr txBox="1"/>
              <p:nvPr/>
            </p:nvSpPr>
            <p:spPr>
              <a:xfrm>
                <a:off x="2129569" y="4274715"/>
                <a:ext cx="454384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1F735-C175-FA3E-4BEA-9FECBCA5B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69" y="4274715"/>
                <a:ext cx="454384" cy="481563"/>
              </a:xfrm>
              <a:prstGeom prst="rect">
                <a:avLst/>
              </a:prstGeom>
              <a:blipFill>
                <a:blip r:embed="rId9"/>
                <a:stretch>
                  <a:fillRect l="-36000" r="-30667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65C22A-93EB-E138-5013-AC135238EF62}"/>
                  </a:ext>
                </a:extLst>
              </p:cNvPr>
              <p:cNvSpPr txBox="1"/>
              <p:nvPr/>
            </p:nvSpPr>
            <p:spPr>
              <a:xfrm>
                <a:off x="1638300" y="5690593"/>
                <a:ext cx="3562350" cy="34726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𝑔𝑎𝑡𝑒𝑠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𝑡𝑟𝑎𝑖𝑛𝑎𝑏𝑙𝑒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𝑡𝑟𝑎𝑖𝑛𝑎𝑏𝑙𝑒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endParaRPr lang="en-GB" dirty="0" err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65C22A-93EB-E138-5013-AC135238E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690593"/>
                <a:ext cx="3562350" cy="347268"/>
              </a:xfrm>
              <a:prstGeom prst="rect">
                <a:avLst/>
              </a:prstGeom>
              <a:blipFill>
                <a:blip r:embed="rId10"/>
                <a:stretch>
                  <a:fillRect l="-2397" r="-342" b="-12281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24649B-3C50-8A0F-DD4F-6089C2A2F7DE}"/>
                  </a:ext>
                </a:extLst>
              </p:cNvPr>
              <p:cNvSpPr txBox="1"/>
              <p:nvPr/>
            </p:nvSpPr>
            <p:spPr>
              <a:xfrm>
                <a:off x="1996081" y="5993130"/>
                <a:ext cx="1885950" cy="34726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=2+0=2</m:t>
                    </m:r>
                  </m:oMath>
                </a14:m>
                <a:r>
                  <a:rPr lang="en-GB" dirty="0"/>
                  <a:t> </a:t>
                </a:r>
                <a:endParaRPr lang="en-GB" dirty="0" err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24649B-3C50-8A0F-DD4F-6089C2A2F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81" y="5993130"/>
                <a:ext cx="1885950" cy="3472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832F04-E3D8-A637-A5AD-E8B2DD731E64}"/>
                  </a:ext>
                </a:extLst>
              </p:cNvPr>
              <p:cNvSpPr txBox="1"/>
              <p:nvPr/>
            </p:nvSpPr>
            <p:spPr>
              <a:xfrm>
                <a:off x="2583953" y="3065949"/>
                <a:ext cx="411442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~56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𝑜𝑝𝑡𝑖𝑚𝑖𝑧𝑎𝑡𝑖𝑜𝑛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𝑠𝑡𝑒𝑝</m:t>
                      </m:r>
                    </m:oMath>
                  </m:oMathPara>
                </a14:m>
                <a:endParaRPr lang="en-GB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832F04-E3D8-A637-A5AD-E8B2DD73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53" y="3065949"/>
                <a:ext cx="4114426" cy="4815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2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optimization (FALQON/QAOA)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12</a:t>
            </a:fld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68A58C6-D079-5E29-B9DB-6398B5E62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7" y="1189120"/>
            <a:ext cx="7248149" cy="4479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EBC96-8914-3625-EA36-2A63BA56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531519"/>
            <a:ext cx="2228850" cy="352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5A46EE-5F81-8F8D-F4D6-D705A5896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75" y="1923355"/>
            <a:ext cx="3105150" cy="838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2757D6-29F7-DDFF-D0BB-6DDBC50A5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243" y="2822200"/>
            <a:ext cx="2995613" cy="136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41EB58-2B10-DACA-9BC5-769229928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538" y="4237196"/>
            <a:ext cx="4943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optimization (FALQON/QAOA)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13</a:t>
            </a:fld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68A58C6-D079-5E29-B9DB-6398B5E62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" y="1073200"/>
            <a:ext cx="3599009" cy="22243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53FAEF8-5D23-FBA0-53D8-D545C4B09EF9}"/>
              </a:ext>
            </a:extLst>
          </p:cNvPr>
          <p:cNvGrpSpPr/>
          <p:nvPr/>
        </p:nvGrpSpPr>
        <p:grpSpPr>
          <a:xfrm>
            <a:off x="3984307" y="1134609"/>
            <a:ext cx="6010275" cy="1597091"/>
            <a:chOff x="4803457" y="1123793"/>
            <a:chExt cx="6010275" cy="15970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011946-2DB8-BBF1-AAB5-0A9EB298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9667" y="1123793"/>
              <a:ext cx="3552825" cy="4857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749224-00D7-DB76-E373-BA26B3B5A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3457" y="1749334"/>
              <a:ext cx="6010275" cy="9715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30555F-951E-3657-12FC-C5262F87BC12}"/>
              </a:ext>
            </a:extLst>
          </p:cNvPr>
          <p:cNvGrpSpPr/>
          <p:nvPr/>
        </p:nvGrpSpPr>
        <p:grpSpPr>
          <a:xfrm>
            <a:off x="4043045" y="3252906"/>
            <a:ext cx="3969702" cy="1358144"/>
            <a:chOff x="4643120" y="2948106"/>
            <a:chExt cx="3969702" cy="13581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743F26-B278-8AD2-2A0F-5A302988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5697" y="3477980"/>
              <a:ext cx="3667125" cy="3714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57F068-9823-D7D7-104E-BB86EE4E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5697" y="3925250"/>
              <a:ext cx="1600200" cy="381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E2B4F-A573-C9C2-752E-0147D98AFE3F}"/>
                </a:ext>
              </a:extLst>
            </p:cNvPr>
            <p:cNvSpPr txBox="1"/>
            <p:nvPr/>
          </p:nvSpPr>
          <p:spPr>
            <a:xfrm>
              <a:off x="4643120" y="2948106"/>
              <a:ext cx="1600200" cy="424145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90000" tIns="90000" rIns="90000" bIns="90000" rtlCol="0" anchor="ctr" anchorCtr="0">
              <a:no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Font typeface="MetricHPE" panose="020B0503030202060203" pitchFamily="34" charset="0"/>
                <a:buNone/>
              </a:pPr>
              <a:r>
                <a:rPr lang="en-GB" sz="2000" b="1" dirty="0"/>
                <a:t>FALQON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50A3F4-8963-9C42-39F2-C7486CF6EDE7}"/>
              </a:ext>
            </a:extLst>
          </p:cNvPr>
          <p:cNvGrpSpPr/>
          <p:nvPr/>
        </p:nvGrpSpPr>
        <p:grpSpPr>
          <a:xfrm>
            <a:off x="3895725" y="4834396"/>
            <a:ext cx="2833687" cy="1319002"/>
            <a:chOff x="4495800" y="4529596"/>
            <a:chExt cx="2833687" cy="13190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351C32-8B1E-4F49-CE16-B0C2356B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5697" y="4947884"/>
              <a:ext cx="1714500" cy="381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F91052-AD34-5E60-53AD-A4A36622F3F5}"/>
                </a:ext>
              </a:extLst>
            </p:cNvPr>
            <p:cNvSpPr txBox="1"/>
            <p:nvPr/>
          </p:nvSpPr>
          <p:spPr>
            <a:xfrm>
              <a:off x="4495800" y="4529596"/>
              <a:ext cx="1600200" cy="424145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90000" tIns="90000" rIns="90000" bIns="90000" rtlCol="0" anchor="ctr" anchorCtr="0">
              <a:no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Font typeface="MetricHPE" panose="020B0503030202060203" pitchFamily="34" charset="0"/>
                <a:buNone/>
              </a:pPr>
              <a:r>
                <a:rPr lang="en-GB" sz="2000" b="1" dirty="0"/>
                <a:t>QAOA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DA4011-C455-7024-F91F-C4DC6675E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2512" y="5391398"/>
              <a:ext cx="2466975" cy="457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D67DE2-A1A5-0803-845B-92BC15EEB1F0}"/>
                  </a:ext>
                </a:extLst>
              </p:cNvPr>
              <p:cNvSpPr txBox="1"/>
              <p:nvPr/>
            </p:nvSpPr>
            <p:spPr>
              <a:xfrm>
                <a:off x="285743" y="3691800"/>
                <a:ext cx="1914525" cy="374192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𝑔𝑎𝑡𝑒𝑠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D67DE2-A1A5-0803-845B-92BC15EEB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3" y="3691800"/>
                <a:ext cx="1914525" cy="37419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499CE9-A99B-5C49-C429-ACD24FFAFD76}"/>
                  </a:ext>
                </a:extLst>
              </p:cNvPr>
              <p:cNvSpPr txBox="1"/>
              <p:nvPr/>
            </p:nvSpPr>
            <p:spPr>
              <a:xfrm>
                <a:off x="239233" y="4086012"/>
                <a:ext cx="1914525" cy="374192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𝑠𝑡𝑒𝑝𝑠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499CE9-A99B-5C49-C429-ACD24FFAF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3" y="4086012"/>
                <a:ext cx="1914525" cy="374192"/>
              </a:xfrm>
              <a:prstGeom prst="rect">
                <a:avLst/>
              </a:prstGeom>
              <a:blipFill>
                <a:blip r:embed="rId11"/>
                <a:stretch>
                  <a:fillRect b="-6452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535D7-A4F4-3251-B3B5-29CF78BF48C6}"/>
                  </a:ext>
                </a:extLst>
              </p:cNvPr>
              <p:cNvSpPr txBox="1"/>
              <p:nvPr/>
            </p:nvSpPr>
            <p:spPr>
              <a:xfrm>
                <a:off x="7662919" y="5590313"/>
                <a:ext cx="202400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535D7-A4F4-3251-B3B5-29CF78BF4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19" y="5590313"/>
                <a:ext cx="2024006" cy="4815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EB6602-1237-7B47-4ECF-FE017350A221}"/>
                  </a:ext>
                </a:extLst>
              </p:cNvPr>
              <p:cNvSpPr txBox="1"/>
              <p:nvPr/>
            </p:nvSpPr>
            <p:spPr>
              <a:xfrm>
                <a:off x="7662919" y="4130437"/>
                <a:ext cx="202400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𝟏𝟒𝟎</m:t>
                          </m:r>
                          <m: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EB6602-1237-7B47-4ECF-FE017350A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19" y="4130437"/>
                <a:ext cx="2024006" cy="4815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Quantum Transforms (ZNE)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14</a:t>
            </a:fld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C1643AD-16CD-A4DE-FAED-8AF804728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3" y="1308731"/>
            <a:ext cx="6583693" cy="4069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38309-26CE-4814-C6CD-DCC251EC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5" y="1639825"/>
            <a:ext cx="2800350" cy="609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F3C8038-BB8F-7B74-7A9C-7E69525F1894}"/>
              </a:ext>
            </a:extLst>
          </p:cNvPr>
          <p:cNvGrpSpPr/>
          <p:nvPr/>
        </p:nvGrpSpPr>
        <p:grpSpPr>
          <a:xfrm>
            <a:off x="6572250" y="2453734"/>
            <a:ext cx="4953728" cy="342900"/>
            <a:chOff x="6572250" y="2453734"/>
            <a:chExt cx="4953728" cy="3429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58CA0C-12B0-35F0-F7C6-692789837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2250" y="2453734"/>
              <a:ext cx="2990850" cy="342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98759A-4314-E33B-0FB7-B3C695BE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1053" y="2463259"/>
              <a:ext cx="1304925" cy="333375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381D208-F6BA-E2E1-C19B-8D099B3B2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387" y="3606804"/>
            <a:ext cx="40481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algorithms not studied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46BC94-3E8B-0BF5-5073-D2764F647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599606"/>
              </p:ext>
            </p:extLst>
          </p:nvPr>
        </p:nvGraphicFramePr>
        <p:xfrm>
          <a:off x="2574925" y="1226058"/>
          <a:ext cx="7226300" cy="464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775387-3EB5-821D-7C7B-996566FB0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038740"/>
              </p:ext>
            </p:extLst>
          </p:nvPr>
        </p:nvGraphicFramePr>
        <p:xfrm>
          <a:off x="1689100" y="1085850"/>
          <a:ext cx="9036050" cy="514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8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Heterogeneous Serverless Computing (HSC)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17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0895DF-1F9B-E22D-9466-31E34842160F}"/>
              </a:ext>
            </a:extLst>
          </p:cNvPr>
          <p:cNvGrpSpPr/>
          <p:nvPr/>
        </p:nvGrpSpPr>
        <p:grpSpPr>
          <a:xfrm>
            <a:off x="0" y="1186323"/>
            <a:ext cx="5742989" cy="4886011"/>
            <a:chOff x="-17220" y="6386087"/>
            <a:chExt cx="5579001" cy="459416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5ADD301-A39C-BCA0-E21C-CEEF13C44DD4}"/>
                </a:ext>
              </a:extLst>
            </p:cNvPr>
            <p:cNvSpPr/>
            <p:nvPr/>
          </p:nvSpPr>
          <p:spPr>
            <a:xfrm>
              <a:off x="877086" y="8292953"/>
              <a:ext cx="1582102" cy="1767068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1164D6-27C6-4531-1398-4B75CBDBD807}"/>
                </a:ext>
              </a:extLst>
            </p:cNvPr>
            <p:cNvSpPr/>
            <p:nvPr/>
          </p:nvSpPr>
          <p:spPr>
            <a:xfrm>
              <a:off x="2544249" y="8292952"/>
              <a:ext cx="1643782" cy="1767067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1C16252-8A01-8AEE-6F93-30C255C9D249}"/>
                </a:ext>
              </a:extLst>
            </p:cNvPr>
            <p:cNvSpPr/>
            <p:nvPr/>
          </p:nvSpPr>
          <p:spPr>
            <a:xfrm>
              <a:off x="2552054" y="10161441"/>
              <a:ext cx="736330" cy="332996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green lake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407C66-2C78-51BF-8FF6-78046D20035C}"/>
                </a:ext>
              </a:extLst>
            </p:cNvPr>
            <p:cNvSpPr/>
            <p:nvPr/>
          </p:nvSpPr>
          <p:spPr>
            <a:xfrm>
              <a:off x="2701785" y="8491743"/>
              <a:ext cx="1351224" cy="332997"/>
            </a:xfrm>
            <a:prstGeom prst="rect">
              <a:avLst/>
            </a:prstGeom>
            <a:solidFill>
              <a:srgbClr val="99FFCC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energy-aware scheduler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0349A4-4285-B149-1516-E70D09D09D2E}"/>
                </a:ext>
              </a:extLst>
            </p:cNvPr>
            <p:cNvSpPr/>
            <p:nvPr/>
          </p:nvSpPr>
          <p:spPr>
            <a:xfrm>
              <a:off x="1917128" y="7756306"/>
              <a:ext cx="1194530" cy="326219"/>
            </a:xfrm>
            <a:prstGeom prst="rect">
              <a:avLst/>
            </a:prstGeom>
            <a:gradFill>
              <a:gsLst>
                <a:gs pos="76000">
                  <a:srgbClr val="5B9BD5">
                    <a:lumMod val="40000"/>
                    <a:lumOff val="60000"/>
                  </a:srgbClr>
                </a:gs>
                <a:gs pos="27000">
                  <a:srgbClr val="99FFCC"/>
                </a:gs>
                <a:gs pos="0">
                  <a:srgbClr val="99FFCC"/>
                </a:gs>
                <a:gs pos="100000">
                  <a:srgbClr val="5B9BD5">
                    <a:lumMod val="40000"/>
                    <a:lumOff val="60000"/>
                  </a:srgbClr>
                </a:gs>
              </a:gsLst>
              <a:lin ang="5400000" scaled="1"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HSC workflow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manager(s)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204B14D-26E1-881B-1EC6-CFC25FC02561}"/>
                </a:ext>
              </a:extLst>
            </p:cNvPr>
            <p:cNvSpPr/>
            <p:nvPr/>
          </p:nvSpPr>
          <p:spPr>
            <a:xfrm>
              <a:off x="1722859" y="10161441"/>
              <a:ext cx="736329" cy="332997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cirrus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D3AF8D8-8259-22CB-23A1-22BF17D82A99}"/>
                </a:ext>
              </a:extLst>
            </p:cNvPr>
            <p:cNvSpPr/>
            <p:nvPr/>
          </p:nvSpPr>
          <p:spPr>
            <a:xfrm>
              <a:off x="876916" y="10161440"/>
              <a:ext cx="754251" cy="332997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on-prem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34F315B-BD3F-06BC-3A5E-509FE134AEC7}"/>
                </a:ext>
              </a:extLst>
            </p:cNvPr>
            <p:cNvSpPr/>
            <p:nvPr/>
          </p:nvSpPr>
          <p:spPr>
            <a:xfrm>
              <a:off x="1028023" y="8491743"/>
              <a:ext cx="1224599" cy="332997"/>
            </a:xfrm>
            <a:prstGeom prst="rect">
              <a:avLst/>
            </a:prstGeom>
            <a:solidFill>
              <a:srgbClr val="99FFCC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HSC benchmark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framework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26CC126-77C7-531B-AA74-D46AE9F791A0}"/>
                </a:ext>
              </a:extLst>
            </p:cNvPr>
            <p:cNvSpPr/>
            <p:nvPr/>
          </p:nvSpPr>
          <p:spPr>
            <a:xfrm>
              <a:off x="2697757" y="8991585"/>
              <a:ext cx="1335475" cy="332997"/>
            </a:xfrm>
            <a:prstGeom prst="rect">
              <a:avLst/>
            </a:prstGeom>
            <a:gradFill>
              <a:gsLst>
                <a:gs pos="76000">
                  <a:srgbClr val="5B9BD5">
                    <a:lumMod val="40000"/>
                    <a:lumOff val="60000"/>
                  </a:srgbClr>
                </a:gs>
                <a:gs pos="27000">
                  <a:srgbClr val="99FFCC"/>
                </a:gs>
                <a:gs pos="0">
                  <a:srgbClr val="99FFCC"/>
                </a:gs>
                <a:gs pos="100000">
                  <a:srgbClr val="5B9BD5">
                    <a:lumMod val="40000"/>
                    <a:lumOff val="60000"/>
                  </a:srgbClr>
                </a:gs>
              </a:gsLst>
              <a:lin ang="5400000" scaled="1"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serverless runtimes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DA6698-8FA8-F49C-A9C3-09EFA61E5660}"/>
                </a:ext>
              </a:extLst>
            </p:cNvPr>
            <p:cNvSpPr/>
            <p:nvPr/>
          </p:nvSpPr>
          <p:spPr>
            <a:xfrm>
              <a:off x="1036448" y="9488986"/>
              <a:ext cx="1216174" cy="333151"/>
            </a:xfrm>
            <a:prstGeom prst="rect">
              <a:avLst/>
            </a:prstGeom>
            <a:solidFill>
              <a:srgbClr val="99FFCC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app. performance prediction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EC57B80-3101-DBED-C2FD-C00B33F2FC65}"/>
                </a:ext>
              </a:extLst>
            </p:cNvPr>
            <p:cNvSpPr/>
            <p:nvPr/>
          </p:nvSpPr>
          <p:spPr>
            <a:xfrm>
              <a:off x="2711970" y="9488986"/>
              <a:ext cx="1321262" cy="332997"/>
            </a:xfrm>
            <a:prstGeom prst="rect">
              <a:avLst/>
            </a:prstGeom>
            <a:solidFill>
              <a:srgbClr val="99FFCC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accelerator management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B431D48-886C-F71E-B93F-D8DE020ABF22}"/>
                </a:ext>
              </a:extLst>
            </p:cNvPr>
            <p:cNvSpPr/>
            <p:nvPr/>
          </p:nvSpPr>
          <p:spPr>
            <a:xfrm>
              <a:off x="1036448" y="8991238"/>
              <a:ext cx="1207747" cy="333150"/>
            </a:xfrm>
            <a:prstGeom prst="rect">
              <a:avLst/>
            </a:prstGeom>
            <a:solidFill>
              <a:srgbClr val="99FFCC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(de)composition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program-4-heterog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4981334-DB31-0B0E-27B4-3EDB9F447843}"/>
                </a:ext>
              </a:extLst>
            </p:cNvPr>
            <p:cNvSpPr/>
            <p:nvPr/>
          </p:nvSpPr>
          <p:spPr>
            <a:xfrm>
              <a:off x="4310448" y="8312228"/>
              <a:ext cx="379018" cy="997243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sustainability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dashboard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184FF7B-142D-A3BC-E626-9726CEDF8084}"/>
                </a:ext>
              </a:extLst>
            </p:cNvPr>
            <p:cNvSpPr/>
            <p:nvPr/>
          </p:nvSpPr>
          <p:spPr>
            <a:xfrm>
              <a:off x="3381247" y="10161441"/>
              <a:ext cx="795617" cy="332996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cloud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7D668D-053D-9FA3-7D96-AE60FAAFFD8B}"/>
                </a:ext>
              </a:extLst>
            </p:cNvPr>
            <p:cNvSpPr txBox="1"/>
            <p:nvPr/>
          </p:nvSpPr>
          <p:spPr>
            <a:xfrm>
              <a:off x="848147" y="8080443"/>
              <a:ext cx="1022268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1600" dirty="0">
                  <a:solidFill>
                    <a:srgbClr val="00B050"/>
                  </a:solidFill>
                  <a:latin typeface="Calibri" panose="020F0502020204030204"/>
                </a:rPr>
                <a:t>HSC DevOps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92A047-93EF-6FDC-5B9E-ED74D1834DA0}"/>
                </a:ext>
              </a:extLst>
            </p:cNvPr>
            <p:cNvSpPr txBox="1"/>
            <p:nvPr/>
          </p:nvSpPr>
          <p:spPr>
            <a:xfrm>
              <a:off x="2034562" y="10758652"/>
              <a:ext cx="1005083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1600">
                  <a:latin typeface="Calibri" panose="020F0502020204030204"/>
                </a:rPr>
                <a:t>deployment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EC48B2A-4A45-57FC-96DE-487F65D341BB}"/>
                </a:ext>
              </a:extLst>
            </p:cNvPr>
            <p:cNvSpPr txBox="1"/>
            <p:nvPr/>
          </p:nvSpPr>
          <p:spPr>
            <a:xfrm>
              <a:off x="4269157" y="8091663"/>
              <a:ext cx="420308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400"/>
                </a:spcBef>
              </a:pPr>
              <a:r>
                <a:rPr lang="en-US" sz="1600">
                  <a:latin typeface="Calibri" panose="020F0502020204030204"/>
                </a:rPr>
                <a:t>tools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40F1CA9-A390-609E-F91A-71FD882181E4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2128031" y="7587599"/>
              <a:ext cx="386362" cy="168707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1679997-6511-824C-E4FA-F955C96D9DA4}"/>
                </a:ext>
              </a:extLst>
            </p:cNvPr>
            <p:cNvSpPr txBox="1"/>
            <p:nvPr/>
          </p:nvSpPr>
          <p:spPr>
            <a:xfrm>
              <a:off x="3115358" y="8091860"/>
              <a:ext cx="1100366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r>
                <a:rPr lang="en-US" sz="1600" dirty="0">
                  <a:solidFill>
                    <a:srgbClr val="00B050"/>
                  </a:solidFill>
                  <a:latin typeface="Calibri" panose="020F0502020204030204"/>
                </a:rPr>
                <a:t>HSC platform</a:t>
              </a:r>
            </a:p>
          </p:txBody>
        </p:sp>
        <p:pic>
          <p:nvPicPr>
            <p:cNvPr id="64" name="Graphic 63" descr="Female Profile outline">
              <a:extLst>
                <a:ext uri="{FF2B5EF4-FFF2-40B4-BE49-F238E27FC236}">
                  <a16:creationId xmlns:a16="http://schemas.microsoft.com/office/drawing/2014/main" id="{AEE72EAD-1A4D-DDAC-015A-B168371F2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7220" y="8652970"/>
              <a:ext cx="914400" cy="9144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408D8BB-E0AA-6826-A9BC-A5760FFC60B0}"/>
                </a:ext>
              </a:extLst>
            </p:cNvPr>
            <p:cNvSpPr txBox="1"/>
            <p:nvPr/>
          </p:nvSpPr>
          <p:spPr>
            <a:xfrm>
              <a:off x="61025" y="9358181"/>
              <a:ext cx="982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alibri" panose="020F0502020204030204"/>
                </a:rPr>
                <a:t>developer</a:t>
              </a:r>
              <a:endParaRPr lang="en-GB" sz="1100" b="1" dirty="0">
                <a:latin typeface="Calibri" panose="020F050202020403020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4B16E0-A9A1-96BA-38F1-59628CF83A02}"/>
                </a:ext>
              </a:extLst>
            </p:cNvPr>
            <p:cNvSpPr txBox="1"/>
            <p:nvPr/>
          </p:nvSpPr>
          <p:spPr>
            <a:xfrm>
              <a:off x="4878728" y="9324388"/>
              <a:ext cx="673933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100" b="1">
                  <a:latin typeface="Calibri" panose="020F0502020204030204"/>
                </a:rPr>
                <a:t>operator</a:t>
              </a:r>
              <a:endParaRPr lang="en-GB" sz="1100" b="1">
                <a:latin typeface="Calibri" panose="020F0502020204030204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509FD8-C2C6-9FB5-374F-2568705D2A9F}"/>
                </a:ext>
              </a:extLst>
            </p:cNvPr>
            <p:cNvSpPr txBox="1"/>
            <p:nvPr/>
          </p:nvSpPr>
          <p:spPr>
            <a:xfrm>
              <a:off x="2414715" y="7088042"/>
              <a:ext cx="982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/>
                </a:rPr>
                <a:t>end user</a:t>
              </a:r>
              <a:endParaRPr lang="en-GB" sz="1200" b="1" dirty="0">
                <a:latin typeface="Calibri" panose="020F0502020204030204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D6B613A-0DAE-E7A0-3F24-E872E5499B84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2358357" y="7532524"/>
              <a:ext cx="156036" cy="223782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8E77F65-4EAA-F379-0C0F-97EDEE387179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2514393" y="7572558"/>
              <a:ext cx="293213" cy="183748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8910B45-6123-4F4A-4B54-E2EBE37727EF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V="1">
              <a:off x="2514393" y="7532524"/>
              <a:ext cx="118370" cy="223782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36A252-9A91-FF73-D1A9-79C7FE31D428}"/>
                </a:ext>
              </a:extLst>
            </p:cNvPr>
            <p:cNvSpPr txBox="1"/>
            <p:nvPr/>
          </p:nvSpPr>
          <p:spPr>
            <a:xfrm>
              <a:off x="1777866" y="7247279"/>
              <a:ext cx="832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/>
                </a:rPr>
                <a:t>workflows</a:t>
              </a:r>
              <a:endParaRPr lang="en-GB" sz="1200" dirty="0">
                <a:latin typeface="Calibri" panose="020F050202020403020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95B67A-99D6-FF3C-473B-E9403E07CF43}"/>
                </a:ext>
              </a:extLst>
            </p:cNvPr>
            <p:cNvSpPr txBox="1"/>
            <p:nvPr/>
          </p:nvSpPr>
          <p:spPr>
            <a:xfrm>
              <a:off x="1729544" y="7423001"/>
              <a:ext cx="478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Calibri" panose="020F0502020204030204"/>
                </a:rPr>
                <a:t>apps</a:t>
              </a:r>
              <a:endParaRPr lang="en-GB" sz="1200">
                <a:latin typeface="Calibri" panose="020F050202020403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67A0A01-1FB4-91BC-29F3-81C70A1F028A}"/>
                </a:ext>
              </a:extLst>
            </p:cNvPr>
            <p:cNvSpPr txBox="1"/>
            <p:nvPr/>
          </p:nvSpPr>
          <p:spPr>
            <a:xfrm>
              <a:off x="2482065" y="7253041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/>
                </a:rPr>
                <a:t>functions</a:t>
              </a:r>
              <a:endParaRPr lang="en-GB" sz="1200" dirty="0">
                <a:latin typeface="Calibri" panose="020F050202020403020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BCE828C-857C-A158-DE4D-7EB454E160DB}"/>
                </a:ext>
              </a:extLst>
            </p:cNvPr>
            <p:cNvSpPr txBox="1"/>
            <p:nvPr/>
          </p:nvSpPr>
          <p:spPr>
            <a:xfrm>
              <a:off x="2747313" y="7405579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/>
                </a:rPr>
                <a:t>models</a:t>
              </a:r>
              <a:endParaRPr lang="en-GB" sz="1200" dirty="0"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86704CA-2E75-2EA7-A57E-FF220C252A39}"/>
                </a:ext>
              </a:extLst>
            </p:cNvPr>
            <p:cNvSpPr/>
            <p:nvPr/>
          </p:nvSpPr>
          <p:spPr>
            <a:xfrm>
              <a:off x="4310448" y="9412686"/>
              <a:ext cx="379018" cy="647333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l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bench</a:t>
              </a:r>
            </a:p>
          </p:txBody>
        </p:sp>
        <p:pic>
          <p:nvPicPr>
            <p:cNvPr id="76" name="Graphic 75" descr="Programmer female outline">
              <a:extLst>
                <a:ext uri="{FF2B5EF4-FFF2-40B4-BE49-F238E27FC236}">
                  <a16:creationId xmlns:a16="http://schemas.microsoft.com/office/drawing/2014/main" id="{440D9DAF-26C3-6B1E-77E3-5D40EC5B3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89465" y="8533827"/>
              <a:ext cx="872316" cy="872316"/>
            </a:xfrm>
            <a:prstGeom prst="rect">
              <a:avLst/>
            </a:prstGeom>
          </p:spPr>
        </p:pic>
        <p:pic>
          <p:nvPicPr>
            <p:cNvPr id="77" name="Graphic 76" descr="Scientist female outline">
              <a:extLst>
                <a:ext uri="{FF2B5EF4-FFF2-40B4-BE49-F238E27FC236}">
                  <a16:creationId xmlns:a16="http://schemas.microsoft.com/office/drawing/2014/main" id="{C44A1548-DB76-2419-9F75-B05916264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74765" y="6386087"/>
              <a:ext cx="865681" cy="865681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507DB89-E0BF-2B5D-2706-A2C12FF8BDF4}"/>
                </a:ext>
              </a:extLst>
            </p:cNvPr>
            <p:cNvSpPr txBox="1"/>
            <p:nvPr/>
          </p:nvSpPr>
          <p:spPr>
            <a:xfrm>
              <a:off x="1349050" y="10537556"/>
              <a:ext cx="2390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prstClr val="black"/>
                  </a:solidFill>
                  <a:latin typeface="Calibri" panose="020F0502020204030204"/>
                </a:rPr>
                <a:t>CPU   GPU    FPGA    TPU    DPU    QPU  </a:t>
              </a:r>
              <a:endParaRPr lang="en-GB" sz="11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26" name="Picture 17" descr="Diagram&#10;&#10;Description automatically generated">
            <a:extLst>
              <a:ext uri="{FF2B5EF4-FFF2-40B4-BE49-F238E27FC236}">
                <a16:creationId xmlns:a16="http://schemas.microsoft.com/office/drawing/2014/main" id="{E993CDB0-6516-1E9A-A519-A8EB29D65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63" y="1034915"/>
            <a:ext cx="5404655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C5A6470C-D516-A702-E3AC-F201F312ACCC}"/>
              </a:ext>
            </a:extLst>
          </p:cNvPr>
          <p:cNvSpPr/>
          <p:nvPr/>
        </p:nvSpPr>
        <p:spPr bwMode="ltGray">
          <a:xfrm>
            <a:off x="7219575" y="4746608"/>
            <a:ext cx="4063567" cy="1231847"/>
          </a:xfrm>
          <a:custGeom>
            <a:avLst/>
            <a:gdLst>
              <a:gd name="connsiteX0" fmla="*/ 0 w 4063567"/>
              <a:gd name="connsiteY0" fmla="*/ 615924 h 1231847"/>
              <a:gd name="connsiteX1" fmla="*/ 2031784 w 4063567"/>
              <a:gd name="connsiteY1" fmla="*/ 0 h 1231847"/>
              <a:gd name="connsiteX2" fmla="*/ 4063568 w 4063567"/>
              <a:gd name="connsiteY2" fmla="*/ 615924 h 1231847"/>
              <a:gd name="connsiteX3" fmla="*/ 2031784 w 4063567"/>
              <a:gd name="connsiteY3" fmla="*/ 1231848 h 1231847"/>
              <a:gd name="connsiteX4" fmla="*/ 0 w 4063567"/>
              <a:gd name="connsiteY4" fmla="*/ 615924 h 123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567" h="1231847" extrusionOk="0">
                <a:moveTo>
                  <a:pt x="0" y="615924"/>
                </a:moveTo>
                <a:cubicBezTo>
                  <a:pt x="-123766" y="199418"/>
                  <a:pt x="739585" y="63832"/>
                  <a:pt x="2031784" y="0"/>
                </a:cubicBezTo>
                <a:cubicBezTo>
                  <a:pt x="3227553" y="15504"/>
                  <a:pt x="3978603" y="278461"/>
                  <a:pt x="4063568" y="615924"/>
                </a:cubicBezTo>
                <a:cubicBezTo>
                  <a:pt x="3900679" y="1115159"/>
                  <a:pt x="3137391" y="1323136"/>
                  <a:pt x="2031784" y="1231848"/>
                </a:cubicBezTo>
                <a:cubicBezTo>
                  <a:pt x="859160" y="1204218"/>
                  <a:pt x="14062" y="962808"/>
                  <a:pt x="0" y="61592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94DB59-2993-41B8-AA2D-A95E6BF6D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Rolando Pablo Hong Enriquez</a:t>
            </a:r>
          </a:p>
          <a:p>
            <a:r>
              <a:rPr lang="en-US" dirty="0"/>
              <a:t>Research Scientist. Hewlett Packard Labs</a:t>
            </a:r>
          </a:p>
          <a:p>
            <a:r>
              <a:rPr lang="en-US" dirty="0"/>
              <a:t>rhong@hpe.com</a:t>
            </a:r>
          </a:p>
          <a:p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817C569-99BE-4C61-8DBB-67B2DD76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7" y="541410"/>
            <a:ext cx="6195700" cy="28286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EBAB88A6-8484-E6C0-2623-8288B25AFE6E}"/>
              </a:ext>
            </a:extLst>
          </p:cNvPr>
          <p:cNvSpPr txBox="1">
            <a:spLocks/>
          </p:cNvSpPr>
          <p:nvPr/>
        </p:nvSpPr>
        <p:spPr>
          <a:xfrm>
            <a:off x="290747" y="4834198"/>
            <a:ext cx="9862903" cy="70561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" panose="020B03030302020602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SzPct val="90000"/>
              <a:buFont typeface="" panose="020B0303030202060203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RM </a:t>
            </a:r>
            <a:r>
              <a:rPr lang="en-US" sz="1600" dirty="0" err="1"/>
              <a:t>Badia</a:t>
            </a:r>
            <a:r>
              <a:rPr lang="en-US" sz="1600" dirty="0"/>
              <a:t>*, B Chapman†, K Bresniker‡, A Dhakal‡, E Frachtenberg‡, G Rattihalli‡, N Hogade‡, P Bruel‡, A Mishra‡, D Milojicic‡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C6D6B90-D8BA-BC48-CD03-B5B0878D29C9}"/>
              </a:ext>
            </a:extLst>
          </p:cNvPr>
          <p:cNvSpPr txBox="1">
            <a:spLocks/>
          </p:cNvSpPr>
          <p:nvPr/>
        </p:nvSpPr>
        <p:spPr>
          <a:xfrm>
            <a:off x="293442" y="5100898"/>
            <a:ext cx="9491428" cy="43891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" panose="020B03030302020602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SzPct val="90000"/>
              <a:buFont typeface="" panose="020B0303030202060203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†Hewlett Packard Enterprise, ‡Hewlett Packard Labs, * Barcelona Super-Computer Center </a:t>
            </a:r>
          </a:p>
        </p:txBody>
      </p:sp>
    </p:spTree>
    <p:extLst>
      <p:ext uri="{BB962C8B-B14F-4D97-AF65-F5344CB8AC3E}">
        <p14:creationId xmlns:p14="http://schemas.microsoft.com/office/powerpoint/2010/main" val="14477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minute fun fact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2</a:t>
            </a:fld>
            <a:endParaRPr lang="en-US" dirty="0"/>
          </a:p>
        </p:txBody>
      </p:sp>
      <p:pic>
        <p:nvPicPr>
          <p:cNvPr id="4" name="Picture 3" descr="A picture containing indoor, floor, ceiling, roof&#10;&#10;Description automatically generated">
            <a:extLst>
              <a:ext uri="{FF2B5EF4-FFF2-40B4-BE49-F238E27FC236}">
                <a16:creationId xmlns:a16="http://schemas.microsoft.com/office/drawing/2014/main" id="{EE461984-EBC6-4D39-09A5-293AA622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01" y="1283944"/>
            <a:ext cx="2411349" cy="3604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23046A-49D1-8BAC-2262-3E79530186E8}"/>
              </a:ext>
            </a:extLst>
          </p:cNvPr>
          <p:cNvSpPr txBox="1"/>
          <p:nvPr/>
        </p:nvSpPr>
        <p:spPr>
          <a:xfrm>
            <a:off x="2429532" y="4975234"/>
            <a:ext cx="2909097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Babbage Difference Engine 2 (1847-1849)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5DF34A5-65F8-34C9-15BE-686EC6CC1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25917"/>
          <a:stretch/>
        </p:blipFill>
        <p:spPr>
          <a:xfrm>
            <a:off x="6605587" y="3119100"/>
            <a:ext cx="2700974" cy="1856134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C22715B-7C00-A520-A449-193E531404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6665" r="19927" b="5385"/>
          <a:stretch/>
        </p:blipFill>
        <p:spPr>
          <a:xfrm>
            <a:off x="6605585" y="1584960"/>
            <a:ext cx="2700975" cy="13693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8AFD26-A7E0-5A10-BC54-AF6FE9DA5FBF}"/>
              </a:ext>
            </a:extLst>
          </p:cNvPr>
          <p:cNvSpPr txBox="1"/>
          <p:nvPr/>
        </p:nvSpPr>
        <p:spPr>
          <a:xfrm>
            <a:off x="6596670" y="4975234"/>
            <a:ext cx="2633056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QC Chip – Bristol Univ. (2012)</a:t>
            </a:r>
          </a:p>
        </p:txBody>
      </p:sp>
    </p:spTree>
    <p:extLst>
      <p:ext uri="{BB962C8B-B14F-4D97-AF65-F5344CB8AC3E}">
        <p14:creationId xmlns:p14="http://schemas.microsoft.com/office/powerpoint/2010/main" val="267098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72802"/>
            <a:ext cx="11498270" cy="401362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3046A-49D1-8BAC-2262-3E79530186E8}"/>
              </a:ext>
            </a:extLst>
          </p:cNvPr>
          <p:cNvSpPr txBox="1"/>
          <p:nvPr/>
        </p:nvSpPr>
        <p:spPr>
          <a:xfrm>
            <a:off x="5255645" y="6265573"/>
            <a:ext cx="6211757" cy="40136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sz="1100" dirty="0"/>
              <a:t>https://www.technologyreview.com/2012/04/09/186841/the-computing-trend-that-will-change-everything/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AFD26-A7E0-5A10-BC54-AF6FE9DA5FBF}"/>
              </a:ext>
            </a:extLst>
          </p:cNvPr>
          <p:cNvSpPr txBox="1"/>
          <p:nvPr/>
        </p:nvSpPr>
        <p:spPr>
          <a:xfrm>
            <a:off x="1764241" y="5614265"/>
            <a:ext cx="3908425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b="1" dirty="0">
                <a:solidFill>
                  <a:srgbClr val="01A982"/>
                </a:solidFill>
              </a:rPr>
              <a:t>Silicon-based computing</a:t>
            </a: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AD87F2-7DC1-2B67-125A-5F27C2465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41" y="886179"/>
            <a:ext cx="3763434" cy="474192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17A27B1-4C8D-4406-97D0-85E759B23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075168"/>
              </p:ext>
            </p:extLst>
          </p:nvPr>
        </p:nvGraphicFramePr>
        <p:xfrm>
          <a:off x="5118101" y="1072628"/>
          <a:ext cx="6084756" cy="432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8D0D4EE-63AB-71FB-5963-908C484D7219}"/>
              </a:ext>
            </a:extLst>
          </p:cNvPr>
          <p:cNvSpPr txBox="1"/>
          <p:nvPr/>
        </p:nvSpPr>
        <p:spPr>
          <a:xfrm>
            <a:off x="6034878" y="5613953"/>
            <a:ext cx="4469671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b="1" dirty="0">
                <a:solidFill>
                  <a:srgbClr val="01A982"/>
                </a:solidFill>
              </a:rPr>
              <a:t>Quantum Computing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930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72802"/>
            <a:ext cx="11498270" cy="401362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3046A-49D1-8BAC-2262-3E79530186E8}"/>
              </a:ext>
            </a:extLst>
          </p:cNvPr>
          <p:cNvSpPr txBox="1"/>
          <p:nvPr/>
        </p:nvSpPr>
        <p:spPr>
          <a:xfrm>
            <a:off x="5255645" y="6265573"/>
            <a:ext cx="6211757" cy="40136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sz="1100" dirty="0"/>
              <a:t>https://www.technologyreview.com/2012/04/09/186841/the-computing-trend-that-will-change-everything/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B1F55-9BF2-3B03-AC26-53A357E83281}"/>
              </a:ext>
            </a:extLst>
          </p:cNvPr>
          <p:cNvSpPr txBox="1"/>
          <p:nvPr/>
        </p:nvSpPr>
        <p:spPr>
          <a:xfrm>
            <a:off x="3301432" y="816458"/>
            <a:ext cx="3908425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b="1" dirty="0">
                <a:solidFill>
                  <a:srgbClr val="01A982"/>
                </a:solidFill>
              </a:rPr>
              <a:t>Quantum algorithms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477FF6-7794-4257-23DD-F7FF68114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042335"/>
              </p:ext>
            </p:extLst>
          </p:nvPr>
        </p:nvGraphicFramePr>
        <p:xfrm>
          <a:off x="1209673" y="1353164"/>
          <a:ext cx="9011448" cy="321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B1C4C7-19A7-38C8-A150-0598C1ECDA91}"/>
              </a:ext>
            </a:extLst>
          </p:cNvPr>
          <p:cNvSpPr txBox="1"/>
          <p:nvPr/>
        </p:nvSpPr>
        <p:spPr>
          <a:xfrm>
            <a:off x="923919" y="4064939"/>
            <a:ext cx="2905132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In this work: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45974-46AF-402D-F7F7-690B44948C50}"/>
              </a:ext>
            </a:extLst>
          </p:cNvPr>
          <p:cNvSpPr/>
          <p:nvPr/>
        </p:nvSpPr>
        <p:spPr>
          <a:xfrm>
            <a:off x="1818479" y="4591141"/>
            <a:ext cx="3210722" cy="510778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Quantum Optimization</a:t>
            </a:r>
            <a:endParaRPr lang="en-US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9076DB5-3C09-C3F3-92B6-96261472C8CB}"/>
              </a:ext>
            </a:extLst>
          </p:cNvPr>
          <p:cNvSpPr/>
          <p:nvPr/>
        </p:nvSpPr>
        <p:spPr>
          <a:xfrm>
            <a:off x="5169188" y="4342882"/>
            <a:ext cx="321302" cy="1007296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A369D-785D-510D-95CC-263DF60412DC}"/>
              </a:ext>
            </a:extLst>
          </p:cNvPr>
          <p:cNvSpPr txBox="1"/>
          <p:nvPr/>
        </p:nvSpPr>
        <p:spPr>
          <a:xfrm>
            <a:off x="5329839" y="4443329"/>
            <a:ext cx="5306294" cy="32874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Theoretical understanding (Quantum Circuit evaluations)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1BD0E8-A9B8-4A81-B041-D607F8911291}"/>
              </a:ext>
            </a:extLst>
          </p:cNvPr>
          <p:cNvSpPr txBox="1"/>
          <p:nvPr/>
        </p:nvSpPr>
        <p:spPr>
          <a:xfrm>
            <a:off x="5361744" y="4741928"/>
            <a:ext cx="4065544" cy="48784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Proxy estimations for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21515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72802"/>
            <a:ext cx="11498270" cy="401362"/>
          </a:xfrm>
        </p:spPr>
        <p:txBody>
          <a:bodyPr/>
          <a:lstStyle/>
          <a:p>
            <a:r>
              <a:rPr lang="en-US" dirty="0"/>
              <a:t>Quantum operations &amp; Quantum circuits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AB15B-103F-EDA7-0361-03BAF8B0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72"/>
          <a:stretch/>
        </p:blipFill>
        <p:spPr>
          <a:xfrm>
            <a:off x="2440948" y="2517500"/>
            <a:ext cx="8500102" cy="2412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DC99AD-2F7F-FFD7-00A2-880537415DCA}"/>
              </a:ext>
            </a:extLst>
          </p:cNvPr>
          <p:cNvSpPr txBox="1"/>
          <p:nvPr/>
        </p:nvSpPr>
        <p:spPr>
          <a:xfrm>
            <a:off x="1751660" y="1786729"/>
            <a:ext cx="1743075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Single-qubit gate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898F9-6334-EB76-7C41-D834BE8E3532}"/>
              </a:ext>
            </a:extLst>
          </p:cNvPr>
          <p:cNvSpPr txBox="1"/>
          <p:nvPr/>
        </p:nvSpPr>
        <p:spPr>
          <a:xfrm>
            <a:off x="4704882" y="1560352"/>
            <a:ext cx="1743075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Two-qubit gate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56549-CBFC-34B4-6893-CB8B2E73C434}"/>
              </a:ext>
            </a:extLst>
          </p:cNvPr>
          <p:cNvSpPr txBox="1"/>
          <p:nvPr/>
        </p:nvSpPr>
        <p:spPr>
          <a:xfrm>
            <a:off x="7658104" y="2116138"/>
            <a:ext cx="947735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Qubit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67300-649E-80A0-8215-5997576583E8}"/>
              </a:ext>
            </a:extLst>
          </p:cNvPr>
          <p:cNvSpPr txBox="1"/>
          <p:nvPr/>
        </p:nvSpPr>
        <p:spPr>
          <a:xfrm>
            <a:off x="9231394" y="5331018"/>
            <a:ext cx="1298863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Classical bit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FE16F-BAC5-C257-EBA3-F31D1FEC042D}"/>
              </a:ext>
            </a:extLst>
          </p:cNvPr>
          <p:cNvSpPr txBox="1"/>
          <p:nvPr/>
        </p:nvSpPr>
        <p:spPr>
          <a:xfrm>
            <a:off x="10440340" y="1697314"/>
            <a:ext cx="1447798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229E0B-0A8E-80AC-9460-1D93023FF5D8}"/>
                  </a:ext>
                </a:extLst>
              </p:cNvPr>
              <p:cNvSpPr txBox="1"/>
              <p:nvPr/>
            </p:nvSpPr>
            <p:spPr>
              <a:xfrm>
                <a:off x="845511" y="3194163"/>
                <a:ext cx="914400" cy="79588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229E0B-0A8E-80AC-9460-1D93023F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1" y="3194163"/>
                <a:ext cx="914400" cy="795888"/>
              </a:xfrm>
              <a:prstGeom prst="rect">
                <a:avLst/>
              </a:prstGeom>
              <a:blipFill>
                <a:blip r:embed="rId4"/>
                <a:stretch>
                  <a:fillRect l="-8667" t="-60305" r="-58667" b="-89313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280124CA-6809-87F4-275E-02DE4AB336C2}"/>
              </a:ext>
            </a:extLst>
          </p:cNvPr>
          <p:cNvSpPr/>
          <p:nvPr/>
        </p:nvSpPr>
        <p:spPr>
          <a:xfrm>
            <a:off x="2440948" y="2791813"/>
            <a:ext cx="321302" cy="1419225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C8B724-BBCB-5828-B86B-56EF91DA83E7}"/>
              </a:ext>
            </a:extLst>
          </p:cNvPr>
          <p:cNvSpPr txBox="1"/>
          <p:nvPr/>
        </p:nvSpPr>
        <p:spPr>
          <a:xfrm>
            <a:off x="450171" y="2791813"/>
            <a:ext cx="1857375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Input. For instance: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86BC85-4594-4DD3-E6B7-801C1184E13F}"/>
              </a:ext>
            </a:extLst>
          </p:cNvPr>
          <p:cNvCxnSpPr/>
          <p:nvPr/>
        </p:nvCxnSpPr>
        <p:spPr>
          <a:xfrm>
            <a:off x="2867025" y="5092893"/>
            <a:ext cx="788836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35ED7D1-D3B0-928C-48E5-800D427A143B}"/>
              </a:ext>
            </a:extLst>
          </p:cNvPr>
          <p:cNvSpPr txBox="1"/>
          <p:nvPr/>
        </p:nvSpPr>
        <p:spPr>
          <a:xfrm>
            <a:off x="6371754" y="5092893"/>
            <a:ext cx="1298863" cy="40136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dirty="0"/>
              <a:t>Time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E41DD9E2-06BF-E543-3C28-BA3B2C8123A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94735" y="1987410"/>
            <a:ext cx="409928" cy="619505"/>
          </a:xfrm>
          <a:prstGeom prst="curvedConnector2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E34C9EDA-EB71-F79F-8534-4AD7F8FE3DA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55406" y="1982729"/>
            <a:ext cx="913566" cy="871537"/>
          </a:xfrm>
          <a:prstGeom prst="curvedConnector3">
            <a:avLst>
              <a:gd name="adj1" fmla="val 50000"/>
            </a:avLst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19D042A-9856-36C8-B35F-83AADBCF419E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7319494" y="2316818"/>
            <a:ext cx="338610" cy="675675"/>
          </a:xfrm>
          <a:prstGeom prst="curvedConnector2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117B66C0-39F9-CDF2-CAC7-503F438C7EE7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9930696" y="1897995"/>
            <a:ext cx="509645" cy="893818"/>
          </a:xfrm>
          <a:prstGeom prst="curvedConnector2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E416E88C-C113-C870-F011-DA44CBA11AB1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8605840" y="4535149"/>
            <a:ext cx="625555" cy="996550"/>
          </a:xfrm>
          <a:prstGeom prst="curvedConnector2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consumed in quantum operations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DB958-A610-522E-BA1C-FE2FB1A3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3" y="1369152"/>
            <a:ext cx="5352212" cy="2130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AB15B-103F-EDA7-0361-03BAF8B05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779" y="4203534"/>
            <a:ext cx="5838352" cy="2130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C4E13-633F-DA6C-267D-2081F1A0F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47" y="1409834"/>
            <a:ext cx="4721225" cy="2177080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506DCB2-08C4-D78C-FEF3-9CD92FEBECBD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1465550" y="4015726"/>
            <a:ext cx="1480516" cy="1025941"/>
          </a:xfrm>
          <a:prstGeom prst="curved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8F04F79-D1EA-0ABA-BD0A-A42283C11FC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557131" y="3910071"/>
            <a:ext cx="555682" cy="1358884"/>
          </a:xfrm>
          <a:prstGeom prst="curved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the energy-efficiency of quantum optimization algorithms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7</a:t>
            </a:fld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4790CA3-5AF8-F356-3043-5B91929E0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4" y="2177393"/>
            <a:ext cx="4539954" cy="3187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D9857-DD46-8FDE-7590-1D30CF68FBEE}"/>
              </a:ext>
            </a:extLst>
          </p:cNvPr>
          <p:cNvSpPr txBox="1"/>
          <p:nvPr/>
        </p:nvSpPr>
        <p:spPr>
          <a:xfrm>
            <a:off x="1108098" y="1428345"/>
            <a:ext cx="3908425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b="1" dirty="0">
                <a:solidFill>
                  <a:srgbClr val="01A982"/>
                </a:solidFill>
              </a:rPr>
              <a:t>Workload distribution between classic/quantum devices.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1D3ED-A119-10B3-9378-8A0A7624B209}"/>
              </a:ext>
            </a:extLst>
          </p:cNvPr>
          <p:cNvSpPr txBox="1"/>
          <p:nvPr/>
        </p:nvSpPr>
        <p:spPr>
          <a:xfrm>
            <a:off x="7175477" y="1424130"/>
            <a:ext cx="3908425" cy="59882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b="1" dirty="0">
                <a:solidFill>
                  <a:srgbClr val="01A982"/>
                </a:solidFill>
              </a:rPr>
              <a:t>Other factors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0948946-EA51-BE38-DFC4-4AB11119D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084365"/>
              </p:ext>
            </p:extLst>
          </p:nvPr>
        </p:nvGraphicFramePr>
        <p:xfrm>
          <a:off x="6034878" y="2027167"/>
          <a:ext cx="5130800" cy="333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4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72802"/>
            <a:ext cx="11498270" cy="401362"/>
          </a:xfrm>
        </p:spPr>
        <p:txBody>
          <a:bodyPr/>
          <a:lstStyle/>
          <a:p>
            <a:r>
              <a:rPr lang="en-US" dirty="0"/>
              <a:t>Quantum Natural Gradient Descent (QN-GD)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8</a:t>
            </a:fld>
            <a:endParaRPr lang="en-US" dirty="0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65664408-D339-7F5D-44F6-B9B313D68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8" y="1370430"/>
            <a:ext cx="10891520" cy="36600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5CBDED7-5E72-E069-DA40-109286981781}"/>
              </a:ext>
            </a:extLst>
          </p:cNvPr>
          <p:cNvGrpSpPr/>
          <p:nvPr/>
        </p:nvGrpSpPr>
        <p:grpSpPr>
          <a:xfrm>
            <a:off x="3804285" y="5359200"/>
            <a:ext cx="3665220" cy="812726"/>
            <a:chOff x="1463040" y="5346600"/>
            <a:chExt cx="3665220" cy="812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BC5A83-0658-046F-D51A-C4C69158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3660" y="5346600"/>
              <a:ext cx="2514600" cy="342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A4BA1C-D011-5532-1DA3-28B530840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521" t="14546"/>
            <a:stretch/>
          </p:blipFill>
          <p:spPr>
            <a:xfrm>
              <a:off x="3444240" y="5816426"/>
              <a:ext cx="1002626" cy="342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E24B4-98E5-5D2D-1BD9-1CCBC0DF83D9}"/>
                </a:ext>
              </a:extLst>
            </p:cNvPr>
            <p:cNvSpPr txBox="1"/>
            <p:nvPr/>
          </p:nvSpPr>
          <p:spPr>
            <a:xfrm>
              <a:off x="1463040" y="5346600"/>
              <a:ext cx="1371600" cy="337328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90000" tIns="90000" rIns="90000" bIns="90000" rtlCol="0" anchor="ctr" anchorCtr="0">
              <a:no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Font typeface="MetricHPE" panose="020B0503030202060203" pitchFamily="34" charset="0"/>
                <a:buNone/>
              </a:pPr>
              <a:r>
                <a:rPr lang="en-GB" sz="2000" b="1" dirty="0"/>
                <a:t>QN-GD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23070E-CCFC-00E0-7410-B881A4AC45DB}"/>
                </a:ext>
              </a:extLst>
            </p:cNvPr>
            <p:cNvSpPr txBox="1"/>
            <p:nvPr/>
          </p:nvSpPr>
          <p:spPr>
            <a:xfrm>
              <a:off x="1574800" y="5775614"/>
              <a:ext cx="1371600" cy="337328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 lIns="90000" tIns="90000" rIns="90000" bIns="90000" rtlCol="0" anchor="ctr" anchorCtr="0">
              <a:no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Font typeface="MetricHPE" panose="020B0503030202060203" pitchFamily="34" charset="0"/>
                <a:buNone/>
              </a:pPr>
              <a:r>
                <a:rPr lang="en-GB" sz="2000" b="1" dirty="0"/>
                <a:t>V-GD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19FD2B-B5FC-8D55-4694-A30D09222C73}"/>
                  </a:ext>
                </a:extLst>
              </p:cNvPr>
              <p:cNvSpPr txBox="1"/>
              <p:nvPr/>
            </p:nvSpPr>
            <p:spPr>
              <a:xfrm>
                <a:off x="10472199" y="3574979"/>
                <a:ext cx="454384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19FD2B-B5FC-8D55-4694-A30D09222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199" y="3574979"/>
                <a:ext cx="454384" cy="481563"/>
              </a:xfrm>
              <a:prstGeom prst="rect">
                <a:avLst/>
              </a:prstGeom>
              <a:blipFill>
                <a:blip r:embed="rId6"/>
                <a:stretch>
                  <a:fillRect l="-12162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F5E95-5AA9-8F8F-4F00-46792C4D557F}"/>
                  </a:ext>
                </a:extLst>
              </p:cNvPr>
              <p:cNvSpPr txBox="1"/>
              <p:nvPr/>
            </p:nvSpPr>
            <p:spPr>
              <a:xfrm>
                <a:off x="4860894" y="3574979"/>
                <a:ext cx="454384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F5E95-5AA9-8F8F-4F00-46792C4D5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894" y="3574979"/>
                <a:ext cx="454384" cy="481563"/>
              </a:xfrm>
              <a:prstGeom prst="rect">
                <a:avLst/>
              </a:prstGeom>
              <a:blipFill>
                <a:blip r:embed="rId7"/>
                <a:stretch>
                  <a:fillRect l="-36000" r="-22667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45B9BC-DBE2-D0AF-7CD3-B3FA9205ADD2}"/>
                  </a:ext>
                </a:extLst>
              </p:cNvPr>
              <p:cNvSpPr txBox="1"/>
              <p:nvPr/>
            </p:nvSpPr>
            <p:spPr>
              <a:xfrm>
                <a:off x="8324850" y="3065949"/>
                <a:ext cx="226976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3.7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~6.8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45B9BC-DBE2-D0AF-7CD3-B3FA9205A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50" y="3065949"/>
                <a:ext cx="2269766" cy="481563"/>
              </a:xfrm>
              <a:prstGeom prst="rect">
                <a:avLst/>
              </a:prstGeom>
              <a:blipFill>
                <a:blip r:embed="rId8"/>
                <a:stretch>
                  <a:fillRect l="-1613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227030-1669-E5AE-CF76-53FBB3ABF707}"/>
                  </a:ext>
                </a:extLst>
              </p:cNvPr>
              <p:cNvSpPr txBox="1"/>
              <p:nvPr/>
            </p:nvSpPr>
            <p:spPr>
              <a:xfrm>
                <a:off x="2924175" y="3065949"/>
                <a:ext cx="226976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~0.3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en-GB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227030-1669-E5AE-CF76-53FBB3ABF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3065949"/>
                <a:ext cx="2269766" cy="481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D476546-746E-1C16-C9C3-76EFA5F3F8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9572"/>
          <a:stretch/>
        </p:blipFill>
        <p:spPr>
          <a:xfrm>
            <a:off x="9220116" y="2120188"/>
            <a:ext cx="1984196" cy="563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C3E84D-B4D8-F93A-F9B9-9A81EB73A8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170" y="1985726"/>
            <a:ext cx="704108" cy="7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22BF8A7-E37A-4DA3-B869-04D647B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Perturbation Stochastic Approximation (SPSA)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4BDFB80-76C4-4709-BEEA-BD3B9CF11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9</a:t>
            </a:fld>
            <a:endParaRPr lang="en-US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94F3CE2-1C80-D2E1-09AB-E87CF4818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3" y="795732"/>
            <a:ext cx="6563471" cy="4218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09064-E3B3-3EE3-CF4E-0AE588D8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187" y="1766887"/>
            <a:ext cx="2905125" cy="581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C6750-7C34-D723-7019-EA062B3F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363" y="2383889"/>
            <a:ext cx="5181600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259928-3D0B-9EAA-181E-CED40074560B}"/>
                  </a:ext>
                </a:extLst>
              </p:cNvPr>
              <p:cNvSpPr txBox="1"/>
              <p:nvPr/>
            </p:nvSpPr>
            <p:spPr>
              <a:xfrm>
                <a:off x="1628775" y="5014517"/>
                <a:ext cx="3562350" cy="34726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𝑔𝑎𝑡𝑒𝑠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𝑡𝑟𝑎𝑖𝑛𝑎𝑏𝑙𝑒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𝑡𝑟𝑎𝑖𝑛𝑎𝑏𝑙𝑒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endParaRPr lang="en-GB" dirty="0" err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259928-3D0B-9EAA-181E-CED400745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75" y="5014517"/>
                <a:ext cx="3562350" cy="347268"/>
              </a:xfrm>
              <a:prstGeom prst="rect">
                <a:avLst/>
              </a:prstGeom>
              <a:blipFill>
                <a:blip r:embed="rId6"/>
                <a:stretch>
                  <a:fillRect l="-2222" r="-342" b="-12281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A20D5-BA4A-FB4E-20AE-A2A8734D759B}"/>
                  </a:ext>
                </a:extLst>
              </p:cNvPr>
              <p:cNvSpPr txBox="1"/>
              <p:nvPr/>
            </p:nvSpPr>
            <p:spPr>
              <a:xfrm>
                <a:off x="2171700" y="5361785"/>
                <a:ext cx="1885950" cy="347268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=60+20=80</m:t>
                    </m:r>
                  </m:oMath>
                </a14:m>
                <a:r>
                  <a:rPr lang="en-GB" dirty="0"/>
                  <a:t> </a:t>
                </a:r>
                <a:endParaRPr lang="en-GB" dirty="0" err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A20D5-BA4A-FB4E-20AE-A2A8734D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361785"/>
                <a:ext cx="1885950" cy="347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2A3E26D-2272-CBF8-E2C7-4BB0173B132C}"/>
              </a:ext>
            </a:extLst>
          </p:cNvPr>
          <p:cNvSpPr txBox="1"/>
          <p:nvPr/>
        </p:nvSpPr>
        <p:spPr>
          <a:xfrm>
            <a:off x="1485900" y="5932060"/>
            <a:ext cx="1371600" cy="337328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sz="2000" b="1" dirty="0"/>
              <a:t>SPSA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CDBF8-41AE-C0BF-7E7B-FCFB3EA7726E}"/>
              </a:ext>
            </a:extLst>
          </p:cNvPr>
          <p:cNvSpPr txBox="1"/>
          <p:nvPr/>
        </p:nvSpPr>
        <p:spPr>
          <a:xfrm>
            <a:off x="1515745" y="6283224"/>
            <a:ext cx="1371600" cy="337328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GB" sz="2000" b="1" dirty="0"/>
              <a:t>V-GD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A8E298-5026-4E33-283F-9E996C9F35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313" y="6273877"/>
            <a:ext cx="4562475" cy="342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B58864-C76C-3F49-75F0-21A5138B5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313" y="5907135"/>
            <a:ext cx="2267689" cy="320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9C8912-371C-57A0-2A61-3FEE25A701CA}"/>
                  </a:ext>
                </a:extLst>
              </p:cNvPr>
              <p:cNvSpPr txBox="1"/>
              <p:nvPr/>
            </p:nvSpPr>
            <p:spPr>
              <a:xfrm>
                <a:off x="2820670" y="2685240"/>
                <a:ext cx="2269766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5.7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~17.9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en-GB" dirty="0" err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9C8912-371C-57A0-2A61-3FEE25A70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670" y="2685240"/>
                <a:ext cx="2269766" cy="481563"/>
              </a:xfrm>
              <a:prstGeom prst="rect">
                <a:avLst/>
              </a:prstGeom>
              <a:blipFill>
                <a:blip r:embed="rId10"/>
                <a:stretch>
                  <a:fillRect l="-4570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1B9FAF-AA06-F436-C351-37723B7A85DE}"/>
                  </a:ext>
                </a:extLst>
              </p:cNvPr>
              <p:cNvSpPr txBox="1"/>
              <p:nvPr/>
            </p:nvSpPr>
            <p:spPr>
              <a:xfrm>
                <a:off x="4825144" y="3198696"/>
                <a:ext cx="454384" cy="481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indent="0" algn="ctr">
                  <a:lnSpc>
                    <a:spcPct val="90000"/>
                  </a:lnSpc>
                  <a:spcBef>
                    <a:spcPts val="400"/>
                  </a:spcBef>
                  <a:buFont typeface="MetricHPE" panose="020B05030302020602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1B9FAF-AA06-F436-C351-37723B7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44" y="3198696"/>
                <a:ext cx="454384" cy="481563"/>
              </a:xfrm>
              <a:prstGeom prst="rect">
                <a:avLst/>
              </a:prstGeom>
              <a:blipFill>
                <a:blip r:embed="rId11"/>
                <a:stretch>
                  <a:fillRect l="-13514"/>
                </a:stretch>
              </a:blipFill>
              <a:ln w="57150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E Standard 16x9 White Template">
  <a:themeElements>
    <a:clrScheme name="HPE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00000"/>
      </a:hlink>
      <a:folHlink>
        <a:srgbClr val="000000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White Template" id="{95AD0B46-8996-43D6-A757-ECCCFC03F9B8}" vid="{83FBB3FB-0FD9-4489-83E5-958E13ED0952}"/>
    </a:ext>
  </a:extLst>
</a:theme>
</file>

<file path=ppt/theme/theme2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rhong_CUC2023</Template>
  <TotalTime>13128</TotalTime>
  <Words>713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MetricHPE</vt:lpstr>
      <vt:lpstr>Cambria Math</vt:lpstr>
      <vt:lpstr>Arial</vt:lpstr>
      <vt:lpstr>MetricHPE Black</vt:lpstr>
      <vt:lpstr>Calibri</vt:lpstr>
      <vt:lpstr>HPE Standard 16x9 White Template</vt:lpstr>
      <vt:lpstr>Estimating energy-efficiency  in quantum optimization algorithms</vt:lpstr>
      <vt:lpstr>Last minute fun fact</vt:lpstr>
      <vt:lpstr>Motivation</vt:lpstr>
      <vt:lpstr>Motivation</vt:lpstr>
      <vt:lpstr>Quantum operations &amp; Quantum circuits</vt:lpstr>
      <vt:lpstr>Energy consumed in quantum operations</vt:lpstr>
      <vt:lpstr>Factors affecting the energy-efficiency of quantum optimization algorithms</vt:lpstr>
      <vt:lpstr>Quantum Natural Gradient Descent (QN-GD)</vt:lpstr>
      <vt:lpstr>Simultaneous Perturbation Stochastic Approximation (SPSA)</vt:lpstr>
      <vt:lpstr>Quantum Circuit Learning (rotosolve/rotoselect)</vt:lpstr>
      <vt:lpstr>Frugal shot optimization (Rosalin)</vt:lpstr>
      <vt:lpstr>Combinatorial optimization (FALQON/QAOA)</vt:lpstr>
      <vt:lpstr>Combinatorial optimization (FALQON/QAOA)</vt:lpstr>
      <vt:lpstr>Differentiable Quantum Transforms (ZNE)</vt:lpstr>
      <vt:lpstr>Interesting algorithms not studied here</vt:lpstr>
      <vt:lpstr>Conclusions</vt:lpstr>
      <vt:lpstr>Context: Heterogeneous Serverless Computing (HSC)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energy-efficiency in quantum optimization algorithms</dc:title>
  <dc:creator>HONG ENRIQUEZ, ROLANDO PABLO</dc:creator>
  <cp:lastModifiedBy>HONG ENRIQUEZ, ROLANDO PABLO</cp:lastModifiedBy>
  <cp:revision>26</cp:revision>
  <dcterms:created xsi:type="dcterms:W3CDTF">2023-04-07T19:17:25Z</dcterms:created>
  <dcterms:modified xsi:type="dcterms:W3CDTF">2023-05-10T03:17:07Z</dcterms:modified>
</cp:coreProperties>
</file>